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firstSlideNum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y="6858000" cx="12192000"/>
  <p:notesSz cx="6858000" cy="9144000"/>
  <p:embeddedFontLst>
    <p:embeddedFont>
      <p:font typeface="Corbel"/>
      <p:regular r:id="rId27"/>
      <p:bold r:id="rId28"/>
      <p:italic r:id="rId29"/>
      <p:boldItalic r:id="rId30"/>
    </p:embeddedFont>
    <p:embeddedFont>
      <p:font typeface="Bubblegum Sans"/>
      <p:regular r:id="rId31"/>
    </p:embeddedFont>
    <p:embeddedFont>
      <p:font typeface="Candara"/>
      <p:regular r:id="rId32"/>
      <p:bold r:id="rId33"/>
      <p:italic r:id="rId34"/>
      <p:boldItalic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36" roundtripDataSignature="AMtx7miQFFP2RC83o7MlsOl8gXhEyg1aO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EE29A35A-3C33-4B2F-A0B7-6EB27A7E3945}">
  <a:tblStyle styleId="{EE29A35A-3C33-4B2F-A0B7-6EB27A7E394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6350">
              <a:solidFill>
                <a:srgbClr val="000000"/>
              </a:solidFill>
              <a:prstDash val="dot"/>
              <a:round/>
              <a:headEnd len="sm" w="sm" type="none"/>
              <a:tailEnd len="sm" w="sm" type="none"/>
            </a:ln>
          </a:left>
          <a:right>
            <a:ln cap="flat" cmpd="sng" w="6350">
              <a:solidFill>
                <a:srgbClr val="000000"/>
              </a:solidFill>
              <a:prstDash val="dot"/>
              <a:round/>
              <a:headEnd len="sm" w="sm" type="none"/>
              <a:tailEnd len="sm" w="sm" type="none"/>
            </a:ln>
          </a:right>
          <a:top>
            <a:ln cap="flat" cmpd="sng" w="6350">
              <a:solidFill>
                <a:srgbClr val="000000"/>
              </a:solidFill>
              <a:prstDash val="dot"/>
              <a:round/>
              <a:headEnd len="sm" w="sm" type="none"/>
              <a:tailEnd len="sm" w="sm" type="none"/>
            </a:ln>
          </a:top>
          <a:bottom>
            <a:ln cap="flat" cmpd="sng" w="6350">
              <a:solidFill>
                <a:srgbClr val="000000"/>
              </a:solidFill>
              <a:prstDash val="dot"/>
              <a:round/>
              <a:headEnd len="sm" w="sm" type="none"/>
              <a:tailEnd len="sm" w="sm" type="none"/>
            </a:ln>
          </a:bottom>
          <a:insideH>
            <a:ln cap="flat" cmpd="sng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F2B7FE8E-38AE-4D8A-A09C-44FA37C0C0DA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F5FB4B52-D69E-45F8-92F5-1FAB6CAAF9F9}" styleName="Table_2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>
              <a:solidFill>
                <a:srgbClr val="80808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>
              <a:solidFill>
                <a:srgbClr val="80808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>
              <a:solidFill>
                <a:srgbClr val="80808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>
              <a:solidFill>
                <a:srgbClr val="80808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>
              <a:solidFill>
                <a:srgbClr val="80808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>
              <a:solidFill>
                <a:srgbClr val="80808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font" Target="fonts/Corbel-bold.fntdata"/><Relationship Id="rId27" Type="http://schemas.openxmlformats.org/officeDocument/2006/relationships/font" Target="fonts/Corbel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Corbel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BubblegumSans-regular.fntdata"/><Relationship Id="rId30" Type="http://schemas.openxmlformats.org/officeDocument/2006/relationships/font" Target="fonts/Corbel-boldItalic.fntdata"/><Relationship Id="rId11" Type="http://schemas.openxmlformats.org/officeDocument/2006/relationships/slide" Target="slides/slide6.xml"/><Relationship Id="rId33" Type="http://schemas.openxmlformats.org/officeDocument/2006/relationships/font" Target="fonts/Candara-bold.fntdata"/><Relationship Id="rId10" Type="http://schemas.openxmlformats.org/officeDocument/2006/relationships/slide" Target="slides/slide5.xml"/><Relationship Id="rId32" Type="http://schemas.openxmlformats.org/officeDocument/2006/relationships/font" Target="fonts/Candara-regular.fntdata"/><Relationship Id="rId13" Type="http://schemas.openxmlformats.org/officeDocument/2006/relationships/slide" Target="slides/slide8.xml"/><Relationship Id="rId35" Type="http://schemas.openxmlformats.org/officeDocument/2006/relationships/font" Target="fonts/Candara-boldItalic.fntdata"/><Relationship Id="rId12" Type="http://schemas.openxmlformats.org/officeDocument/2006/relationships/slide" Target="slides/slide7.xml"/><Relationship Id="rId34" Type="http://schemas.openxmlformats.org/officeDocument/2006/relationships/font" Target="fonts/Candara-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36" Type="http://customschemas.google.com/relationships/presentationmetadata" Target="meta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12266340cd5_0_1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38" name="Google Shape;338;g12266340cd5_0_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g13eeeb783a7_1_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0" name="Google Shape;470;g13eeeb783a7_1_3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1" name="Google Shape;471;g13eeeb783a7_1_3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g13eeeb783a7_1_4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4" name="Google Shape;484;g13eeeb783a7_1_4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5" name="Google Shape;485;g13eeeb783a7_1_4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g13eeeb783a7_1_4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2" name="Google Shape;502;g13eeeb783a7_1_4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3" name="Google Shape;503;g13eeeb783a7_1_4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g13eeeb783a7_1_5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2" name="Google Shape;522;g13eeeb783a7_1_5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3" name="Google Shape;523;g13eeeb783a7_1_5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g13eeeb783a7_1_5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9" name="Google Shape;549;g13eeeb783a7_1_5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0" name="Google Shape;550;g13eeeb783a7_1_5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g13eeeb783a7_1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5" name="Google Shape;585;g13eeeb783a7_1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6" name="Google Shape;586;g13eeeb783a7_1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9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g13eeeb783a7_1_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1" name="Google Shape;621;g13eeeb783a7_1_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2" name="Google Shape;622;g13eeeb783a7_1_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3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g13eeeb783a7_1_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5" name="Google Shape;685;g13eeeb783a7_1_1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6" name="Google Shape;686;g13eeeb783a7_1_1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2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g13eeeb783a7_1_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4" name="Google Shape;734;g13eeeb783a7_1_1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5" name="Google Shape;735;g13eeeb783a7_1_1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6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g13eeeb783a7_1_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8" name="Google Shape;748;g13eeeb783a7_1_2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9" name="Google Shape;749;g13eeeb783a7_1_2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140712955b2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46" name="Google Shape;346;g140712955b2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0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g13eeeb783a7_1_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2" name="Google Shape;762;g13eeeb783a7_1_2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3" name="Google Shape;763;g13eeeb783a7_1_2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0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g221fb2badd1_3_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2" name="Google Shape;772;g221fb2badd1_3_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3" name="Google Shape;773;g221fb2badd1_3_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57" name="Google Shape;357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21b576aaaa0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21b576aaaa0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" name="Google Shape;372;g21b576aaaa0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12258c0e9c8_1_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Google Shape;380;g12258c0e9c8_1_2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Google Shape;381;g12258c0e9c8_1_2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12258c0e9c8_1_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g12258c0e9c8_1_3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2" name="Google Shape;392;g12258c0e9c8_1_3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1226432a50a_0_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" name="Google Shape;406;g1226432a50a_0_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latin typeface="Arial"/>
                <a:ea typeface="Arial"/>
                <a:cs typeface="Arial"/>
                <a:sym typeface="Arial"/>
              </a:rPr>
              <a:t>poner link de la imagen de open access</a:t>
            </a:r>
            <a:endParaRPr b="1"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Google Shape;407;g1226432a50a_0_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1450e8745ad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7" name="Google Shape;427;g1450e8745ad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latin typeface="Arial"/>
                <a:ea typeface="Arial"/>
                <a:cs typeface="Arial"/>
                <a:sym typeface="Arial"/>
              </a:rPr>
              <a:t>poner link de la imagen de open access</a:t>
            </a:r>
            <a:endParaRPr b="1"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8" name="Google Shape;428;g1450e8745ad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g12266340cd5_0_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9" name="Google Shape;449;g12266340cd5_0_2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0" name="Google Shape;450;g12266340cd5_0_2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7"/>
          <p:cNvSpPr txBox="1"/>
          <p:nvPr>
            <p:ph idx="10" type="dt"/>
          </p:nvPr>
        </p:nvSpPr>
        <p:spPr>
          <a:xfrm>
            <a:off x="804672" y="320040"/>
            <a:ext cx="3657600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7"/>
          <p:cNvSpPr txBox="1"/>
          <p:nvPr>
            <p:ph idx="11" type="ftr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7"/>
          <p:cNvSpPr txBox="1"/>
          <p:nvPr>
            <p:ph idx="12" type="sldNum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3" name="Google Shape;273;p1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274" name="Google Shape;274;p14"/>
            <p:cNvSpPr/>
            <p:nvPr/>
          </p:nvSpPr>
          <p:spPr>
            <a:xfrm>
              <a:off x="1306513" y="0"/>
              <a:ext cx="3862388" cy="6843713"/>
            </a:xfrm>
            <a:custGeom>
              <a:rect b="b" l="l" r="r" t="t"/>
              <a:pathLst>
                <a:path extrusionOk="0" h="1440" w="813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14"/>
            <p:cNvSpPr/>
            <p:nvPr/>
          </p:nvSpPr>
          <p:spPr>
            <a:xfrm>
              <a:off x="10626725" y="9525"/>
              <a:ext cx="1539875" cy="555625"/>
            </a:xfrm>
            <a:custGeom>
              <a:rect b="b" l="l" r="r" t="t"/>
              <a:pathLst>
                <a:path extrusionOk="0" h="117" w="324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14"/>
            <p:cNvSpPr/>
            <p:nvPr/>
          </p:nvSpPr>
          <p:spPr>
            <a:xfrm>
              <a:off x="10247313" y="5013325"/>
              <a:ext cx="1919288" cy="1830388"/>
            </a:xfrm>
            <a:custGeom>
              <a:rect b="b" l="l" r="r" t="t"/>
              <a:pathLst>
                <a:path extrusionOk="0" h="385" w="404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14"/>
            <p:cNvSpPr/>
            <p:nvPr/>
          </p:nvSpPr>
          <p:spPr>
            <a:xfrm>
              <a:off x="1120775" y="0"/>
              <a:ext cx="3676650" cy="6843713"/>
            </a:xfrm>
            <a:custGeom>
              <a:rect b="b" l="l" r="r" t="t"/>
              <a:pathLst>
                <a:path extrusionOk="0" h="1440" w="774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14"/>
            <p:cNvSpPr/>
            <p:nvPr/>
          </p:nvSpPr>
          <p:spPr>
            <a:xfrm>
              <a:off x="11202988" y="9525"/>
              <a:ext cx="963613" cy="366713"/>
            </a:xfrm>
            <a:custGeom>
              <a:rect b="b" l="l" r="r" t="t"/>
              <a:pathLst>
                <a:path extrusionOk="0" h="77" w="203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14"/>
            <p:cNvSpPr/>
            <p:nvPr/>
          </p:nvSpPr>
          <p:spPr>
            <a:xfrm>
              <a:off x="10494963" y="5275263"/>
              <a:ext cx="1666875" cy="1577975"/>
            </a:xfrm>
            <a:custGeom>
              <a:rect b="b" l="l" r="r" t="t"/>
              <a:pathLst>
                <a:path extrusionOk="0" h="332" w="351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14"/>
            <p:cNvSpPr/>
            <p:nvPr/>
          </p:nvSpPr>
          <p:spPr>
            <a:xfrm>
              <a:off x="1001713" y="0"/>
              <a:ext cx="3621088" cy="6843713"/>
            </a:xfrm>
            <a:custGeom>
              <a:rect b="b" l="l" r="r" t="t"/>
              <a:pathLst>
                <a:path extrusionOk="0" h="1440" w="762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14"/>
            <p:cNvSpPr/>
            <p:nvPr/>
          </p:nvSpPr>
          <p:spPr>
            <a:xfrm>
              <a:off x="11501438" y="9525"/>
              <a:ext cx="665163" cy="257175"/>
            </a:xfrm>
            <a:custGeom>
              <a:rect b="b" l="l" r="r" t="t"/>
              <a:pathLst>
                <a:path extrusionOk="0" h="54" w="140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14"/>
            <p:cNvSpPr/>
            <p:nvPr/>
          </p:nvSpPr>
          <p:spPr>
            <a:xfrm>
              <a:off x="10641013" y="5408613"/>
              <a:ext cx="1525588" cy="1435100"/>
            </a:xfrm>
            <a:custGeom>
              <a:rect b="b" l="l" r="r" t="t"/>
              <a:pathLst>
                <a:path extrusionOk="0" h="302" w="321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14"/>
            <p:cNvSpPr/>
            <p:nvPr/>
          </p:nvSpPr>
          <p:spPr>
            <a:xfrm>
              <a:off x="1001713" y="0"/>
              <a:ext cx="3244850" cy="6843713"/>
            </a:xfrm>
            <a:custGeom>
              <a:rect b="b" l="l" r="r" t="t"/>
              <a:pathLst>
                <a:path extrusionOk="0" h="1440" w="683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14"/>
            <p:cNvSpPr/>
            <p:nvPr/>
          </p:nvSpPr>
          <p:spPr>
            <a:xfrm>
              <a:off x="10802938" y="5518150"/>
              <a:ext cx="1363663" cy="1325563"/>
            </a:xfrm>
            <a:custGeom>
              <a:rect b="b" l="l" r="r" t="t"/>
              <a:pathLst>
                <a:path extrusionOk="0" h="279" w="287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14"/>
            <p:cNvSpPr/>
            <p:nvPr/>
          </p:nvSpPr>
          <p:spPr>
            <a:xfrm>
              <a:off x="889000" y="0"/>
              <a:ext cx="3230563" cy="6843713"/>
            </a:xfrm>
            <a:custGeom>
              <a:rect b="b" l="l" r="r" t="t"/>
              <a:pathLst>
                <a:path extrusionOk="0" h="1440" w="68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14"/>
            <p:cNvSpPr/>
            <p:nvPr/>
          </p:nvSpPr>
          <p:spPr>
            <a:xfrm>
              <a:off x="10979150" y="5694363"/>
              <a:ext cx="1187450" cy="1149350"/>
            </a:xfrm>
            <a:custGeom>
              <a:rect b="b" l="l" r="r" t="t"/>
              <a:pathLst>
                <a:path extrusionOk="0" h="242" w="250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14"/>
            <p:cNvSpPr/>
            <p:nvPr/>
          </p:nvSpPr>
          <p:spPr>
            <a:xfrm>
              <a:off x="484188" y="0"/>
              <a:ext cx="3421063" cy="6843713"/>
            </a:xfrm>
            <a:custGeom>
              <a:rect b="b" l="l" r="r" t="t"/>
              <a:pathLst>
                <a:path extrusionOk="0" h="1440" w="72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14"/>
            <p:cNvSpPr/>
            <p:nvPr/>
          </p:nvSpPr>
          <p:spPr>
            <a:xfrm>
              <a:off x="11287125" y="6049963"/>
              <a:ext cx="879475" cy="793750"/>
            </a:xfrm>
            <a:custGeom>
              <a:rect b="b" l="l" r="r" t="t"/>
              <a:pathLst>
                <a:path extrusionOk="0" h="167" w="185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14"/>
            <p:cNvSpPr/>
            <p:nvPr/>
          </p:nvSpPr>
          <p:spPr>
            <a:xfrm>
              <a:off x="598488" y="0"/>
              <a:ext cx="2717800" cy="6843713"/>
            </a:xfrm>
            <a:custGeom>
              <a:rect b="b" l="l" r="r" t="t"/>
              <a:pathLst>
                <a:path extrusionOk="0" h="1440" w="572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cap="flat" cmpd="sng" w="12700">
              <a:solidFill>
                <a:schemeClr val="dk1">
                  <a:alpha val="20000"/>
                </a:schemeClr>
              </a:solidFill>
              <a:prstDash val="dashDot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14"/>
            <p:cNvSpPr/>
            <p:nvPr/>
          </p:nvSpPr>
          <p:spPr>
            <a:xfrm>
              <a:off x="261938" y="0"/>
              <a:ext cx="2944813" cy="6843713"/>
            </a:xfrm>
            <a:custGeom>
              <a:rect b="b" l="l" r="r" t="t"/>
              <a:pathLst>
                <a:path extrusionOk="0" h="1440" w="62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lgDash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14"/>
            <p:cNvSpPr/>
            <p:nvPr/>
          </p:nvSpPr>
          <p:spPr>
            <a:xfrm>
              <a:off x="-417513" y="0"/>
              <a:ext cx="2403475" cy="6843713"/>
            </a:xfrm>
            <a:custGeom>
              <a:rect b="b" l="l" r="r" t="t"/>
              <a:pathLst>
                <a:path extrusionOk="0" h="1440" w="506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14"/>
            <p:cNvSpPr/>
            <p:nvPr/>
          </p:nvSpPr>
          <p:spPr>
            <a:xfrm>
              <a:off x="14288" y="9525"/>
              <a:ext cx="1771650" cy="3198813"/>
            </a:xfrm>
            <a:custGeom>
              <a:rect b="b" l="l" r="r" t="t"/>
              <a:pathLst>
                <a:path extrusionOk="0" h="673" w="3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14"/>
            <p:cNvSpPr/>
            <p:nvPr/>
          </p:nvSpPr>
          <p:spPr>
            <a:xfrm>
              <a:off x="4763" y="6016625"/>
              <a:ext cx="214313" cy="827088"/>
            </a:xfrm>
            <a:custGeom>
              <a:rect b="b" l="l" r="r" t="t"/>
              <a:pathLst>
                <a:path extrusionOk="0" h="174" w="45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14"/>
            <p:cNvSpPr/>
            <p:nvPr/>
          </p:nvSpPr>
          <p:spPr>
            <a:xfrm>
              <a:off x="14288" y="0"/>
              <a:ext cx="1562100" cy="2228850"/>
            </a:xfrm>
            <a:custGeom>
              <a:rect b="b" l="l" r="r" t="t"/>
              <a:pathLst>
                <a:path extrusionOk="0" h="469" w="32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5" name="Google Shape;295;p14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96" name="Google Shape;296;p1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14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1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9" name="Google Shape;299;p14"/>
          <p:cNvSpPr txBox="1"/>
          <p:nvPr>
            <p:ph type="title"/>
          </p:nvPr>
        </p:nvSpPr>
        <p:spPr>
          <a:xfrm>
            <a:off x="888632" y="2349925"/>
            <a:ext cx="3501196" cy="2456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EFF"/>
              </a:buClr>
              <a:buSzPts val="4000"/>
              <a:buFont typeface="Corbel"/>
              <a:buNone/>
              <a:defRPr b="0" i="0" sz="4000" u="none" cap="none" strike="noStrike">
                <a:solidFill>
                  <a:srgbClr val="FFFEF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0" name="Google Shape;300;p14"/>
          <p:cNvSpPr txBox="1"/>
          <p:nvPr>
            <p:ph idx="1" type="body"/>
          </p:nvPr>
        </p:nvSpPr>
        <p:spPr>
          <a:xfrm rot="5400000">
            <a:off x="5618955" y="285747"/>
            <a:ext cx="5257090" cy="62750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433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980"/>
              <a:buChar char="▪"/>
              <a:defRPr/>
            </a:lvl1pPr>
            <a:lvl2pPr indent="-35433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2pPr>
            <a:lvl3pPr indent="-35433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3pPr>
            <a:lvl4pPr indent="-35433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4pPr>
            <a:lvl5pPr indent="-354329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5pPr>
            <a:lvl6pPr indent="-354329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6pPr>
            <a:lvl7pPr indent="-354329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7pPr>
            <a:lvl8pPr indent="-354329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8pPr>
            <a:lvl9pPr indent="-354329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9pPr>
          </a:lstStyle>
          <a:p/>
        </p:txBody>
      </p:sp>
      <p:sp>
        <p:nvSpPr>
          <p:cNvPr id="301" name="Google Shape;301;p14"/>
          <p:cNvSpPr txBox="1"/>
          <p:nvPr>
            <p:ph idx="10" type="dt"/>
          </p:nvPr>
        </p:nvSpPr>
        <p:spPr>
          <a:xfrm>
            <a:off x="804672" y="320040"/>
            <a:ext cx="3657600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2" name="Google Shape;302;p14"/>
          <p:cNvSpPr txBox="1"/>
          <p:nvPr>
            <p:ph idx="11" type="ftr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3" name="Google Shape;303;p14"/>
          <p:cNvSpPr txBox="1"/>
          <p:nvPr>
            <p:ph idx="12" type="sldNum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5" name="Google Shape;305;p15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306" name="Google Shape;306;p15"/>
            <p:cNvSpPr/>
            <p:nvPr/>
          </p:nvSpPr>
          <p:spPr>
            <a:xfrm>
              <a:off x="1306513" y="0"/>
              <a:ext cx="3862388" cy="6843713"/>
            </a:xfrm>
            <a:custGeom>
              <a:rect b="b" l="l" r="r" t="t"/>
              <a:pathLst>
                <a:path extrusionOk="0" h="1440" w="813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15"/>
            <p:cNvSpPr/>
            <p:nvPr/>
          </p:nvSpPr>
          <p:spPr>
            <a:xfrm>
              <a:off x="10626725" y="9525"/>
              <a:ext cx="1539875" cy="555625"/>
            </a:xfrm>
            <a:custGeom>
              <a:rect b="b" l="l" r="r" t="t"/>
              <a:pathLst>
                <a:path extrusionOk="0" h="117" w="324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15"/>
            <p:cNvSpPr/>
            <p:nvPr/>
          </p:nvSpPr>
          <p:spPr>
            <a:xfrm>
              <a:off x="10247313" y="5013325"/>
              <a:ext cx="1919288" cy="1830388"/>
            </a:xfrm>
            <a:custGeom>
              <a:rect b="b" l="l" r="r" t="t"/>
              <a:pathLst>
                <a:path extrusionOk="0" h="385" w="404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15"/>
            <p:cNvSpPr/>
            <p:nvPr/>
          </p:nvSpPr>
          <p:spPr>
            <a:xfrm>
              <a:off x="1120775" y="0"/>
              <a:ext cx="3676650" cy="6843713"/>
            </a:xfrm>
            <a:custGeom>
              <a:rect b="b" l="l" r="r" t="t"/>
              <a:pathLst>
                <a:path extrusionOk="0" h="1440" w="774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15"/>
            <p:cNvSpPr/>
            <p:nvPr/>
          </p:nvSpPr>
          <p:spPr>
            <a:xfrm>
              <a:off x="11202988" y="9525"/>
              <a:ext cx="963613" cy="366713"/>
            </a:xfrm>
            <a:custGeom>
              <a:rect b="b" l="l" r="r" t="t"/>
              <a:pathLst>
                <a:path extrusionOk="0" h="77" w="203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15"/>
            <p:cNvSpPr/>
            <p:nvPr/>
          </p:nvSpPr>
          <p:spPr>
            <a:xfrm>
              <a:off x="10494963" y="5275263"/>
              <a:ext cx="1666875" cy="1577975"/>
            </a:xfrm>
            <a:custGeom>
              <a:rect b="b" l="l" r="r" t="t"/>
              <a:pathLst>
                <a:path extrusionOk="0" h="332" w="351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15"/>
            <p:cNvSpPr/>
            <p:nvPr/>
          </p:nvSpPr>
          <p:spPr>
            <a:xfrm>
              <a:off x="1001713" y="0"/>
              <a:ext cx="3621088" cy="6843713"/>
            </a:xfrm>
            <a:custGeom>
              <a:rect b="b" l="l" r="r" t="t"/>
              <a:pathLst>
                <a:path extrusionOk="0" h="1440" w="762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15"/>
            <p:cNvSpPr/>
            <p:nvPr/>
          </p:nvSpPr>
          <p:spPr>
            <a:xfrm>
              <a:off x="11501438" y="9525"/>
              <a:ext cx="665163" cy="257175"/>
            </a:xfrm>
            <a:custGeom>
              <a:rect b="b" l="l" r="r" t="t"/>
              <a:pathLst>
                <a:path extrusionOk="0" h="54" w="140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15"/>
            <p:cNvSpPr/>
            <p:nvPr/>
          </p:nvSpPr>
          <p:spPr>
            <a:xfrm>
              <a:off x="10641013" y="5408613"/>
              <a:ext cx="1525588" cy="1435100"/>
            </a:xfrm>
            <a:custGeom>
              <a:rect b="b" l="l" r="r" t="t"/>
              <a:pathLst>
                <a:path extrusionOk="0" h="302" w="321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15"/>
            <p:cNvSpPr/>
            <p:nvPr/>
          </p:nvSpPr>
          <p:spPr>
            <a:xfrm>
              <a:off x="1001713" y="0"/>
              <a:ext cx="3244850" cy="6843713"/>
            </a:xfrm>
            <a:custGeom>
              <a:rect b="b" l="l" r="r" t="t"/>
              <a:pathLst>
                <a:path extrusionOk="0" h="1440" w="683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15"/>
            <p:cNvSpPr/>
            <p:nvPr/>
          </p:nvSpPr>
          <p:spPr>
            <a:xfrm>
              <a:off x="10802938" y="5518150"/>
              <a:ext cx="1363663" cy="1325563"/>
            </a:xfrm>
            <a:custGeom>
              <a:rect b="b" l="l" r="r" t="t"/>
              <a:pathLst>
                <a:path extrusionOk="0" h="279" w="287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15"/>
            <p:cNvSpPr/>
            <p:nvPr/>
          </p:nvSpPr>
          <p:spPr>
            <a:xfrm>
              <a:off x="889000" y="0"/>
              <a:ext cx="3230563" cy="6843713"/>
            </a:xfrm>
            <a:custGeom>
              <a:rect b="b" l="l" r="r" t="t"/>
              <a:pathLst>
                <a:path extrusionOk="0" h="1440" w="68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15"/>
            <p:cNvSpPr/>
            <p:nvPr/>
          </p:nvSpPr>
          <p:spPr>
            <a:xfrm>
              <a:off x="10979150" y="5694363"/>
              <a:ext cx="1187450" cy="1149350"/>
            </a:xfrm>
            <a:custGeom>
              <a:rect b="b" l="l" r="r" t="t"/>
              <a:pathLst>
                <a:path extrusionOk="0" h="242" w="250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15"/>
            <p:cNvSpPr/>
            <p:nvPr/>
          </p:nvSpPr>
          <p:spPr>
            <a:xfrm>
              <a:off x="484188" y="0"/>
              <a:ext cx="3421063" cy="6843713"/>
            </a:xfrm>
            <a:custGeom>
              <a:rect b="b" l="l" r="r" t="t"/>
              <a:pathLst>
                <a:path extrusionOk="0" h="1440" w="72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15"/>
            <p:cNvSpPr/>
            <p:nvPr/>
          </p:nvSpPr>
          <p:spPr>
            <a:xfrm>
              <a:off x="11287125" y="6049963"/>
              <a:ext cx="879475" cy="793750"/>
            </a:xfrm>
            <a:custGeom>
              <a:rect b="b" l="l" r="r" t="t"/>
              <a:pathLst>
                <a:path extrusionOk="0" h="167" w="185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15"/>
            <p:cNvSpPr/>
            <p:nvPr/>
          </p:nvSpPr>
          <p:spPr>
            <a:xfrm>
              <a:off x="598488" y="0"/>
              <a:ext cx="2717800" cy="6843713"/>
            </a:xfrm>
            <a:custGeom>
              <a:rect b="b" l="l" r="r" t="t"/>
              <a:pathLst>
                <a:path extrusionOk="0" h="1440" w="572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cap="flat" cmpd="sng" w="12700">
              <a:solidFill>
                <a:schemeClr val="dk1">
                  <a:alpha val="20000"/>
                </a:schemeClr>
              </a:solidFill>
              <a:prstDash val="dashDot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15"/>
            <p:cNvSpPr/>
            <p:nvPr/>
          </p:nvSpPr>
          <p:spPr>
            <a:xfrm>
              <a:off x="261938" y="0"/>
              <a:ext cx="2944813" cy="6843713"/>
            </a:xfrm>
            <a:custGeom>
              <a:rect b="b" l="l" r="r" t="t"/>
              <a:pathLst>
                <a:path extrusionOk="0" h="1440" w="62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lgDash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15"/>
            <p:cNvSpPr/>
            <p:nvPr/>
          </p:nvSpPr>
          <p:spPr>
            <a:xfrm>
              <a:off x="-417513" y="0"/>
              <a:ext cx="2403475" cy="6843713"/>
            </a:xfrm>
            <a:custGeom>
              <a:rect b="b" l="l" r="r" t="t"/>
              <a:pathLst>
                <a:path extrusionOk="0" h="1440" w="506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15"/>
            <p:cNvSpPr/>
            <p:nvPr/>
          </p:nvSpPr>
          <p:spPr>
            <a:xfrm>
              <a:off x="14288" y="9525"/>
              <a:ext cx="1771650" cy="3198813"/>
            </a:xfrm>
            <a:custGeom>
              <a:rect b="b" l="l" r="r" t="t"/>
              <a:pathLst>
                <a:path extrusionOk="0" h="673" w="3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15"/>
            <p:cNvSpPr/>
            <p:nvPr/>
          </p:nvSpPr>
          <p:spPr>
            <a:xfrm>
              <a:off x="4763" y="6016625"/>
              <a:ext cx="214313" cy="827088"/>
            </a:xfrm>
            <a:custGeom>
              <a:rect b="b" l="l" r="r" t="t"/>
              <a:pathLst>
                <a:path extrusionOk="0" h="174" w="45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15"/>
            <p:cNvSpPr/>
            <p:nvPr/>
          </p:nvSpPr>
          <p:spPr>
            <a:xfrm>
              <a:off x="14288" y="0"/>
              <a:ext cx="1562100" cy="2228850"/>
            </a:xfrm>
            <a:custGeom>
              <a:rect b="b" l="l" r="r" t="t"/>
              <a:pathLst>
                <a:path extrusionOk="0" h="469" w="32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7" name="Google Shape;327;p15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328" name="Google Shape;328;p15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15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15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1" name="Google Shape;331;p15"/>
          <p:cNvSpPr txBox="1"/>
          <p:nvPr>
            <p:ph type="title"/>
          </p:nvPr>
        </p:nvSpPr>
        <p:spPr>
          <a:xfrm rot="5400000">
            <a:off x="8329814" y="1827549"/>
            <a:ext cx="2456442" cy="35011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EFF"/>
              </a:buClr>
              <a:buSzPts val="4000"/>
              <a:buFont typeface="Corbel"/>
              <a:buNone/>
              <a:defRPr b="0" i="0" sz="4000" u="none" cap="none" strike="noStrike">
                <a:solidFill>
                  <a:srgbClr val="FFFEF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2" name="Google Shape;332;p15"/>
          <p:cNvSpPr txBox="1"/>
          <p:nvPr>
            <p:ph idx="1" type="body"/>
          </p:nvPr>
        </p:nvSpPr>
        <p:spPr>
          <a:xfrm rot="5400000">
            <a:off x="1308407" y="292785"/>
            <a:ext cx="5257303" cy="6268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433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980"/>
              <a:buChar char="▪"/>
              <a:defRPr/>
            </a:lvl1pPr>
            <a:lvl2pPr indent="-35433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2pPr>
            <a:lvl3pPr indent="-35433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3pPr>
            <a:lvl4pPr indent="-35433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4pPr>
            <a:lvl5pPr indent="-354329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5pPr>
            <a:lvl6pPr indent="-354329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6pPr>
            <a:lvl7pPr indent="-354329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7pPr>
            <a:lvl8pPr indent="-354329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8pPr>
            <a:lvl9pPr indent="-354329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9pPr>
          </a:lstStyle>
          <a:p/>
        </p:txBody>
      </p:sp>
      <p:sp>
        <p:nvSpPr>
          <p:cNvPr id="333" name="Google Shape;333;p15"/>
          <p:cNvSpPr txBox="1"/>
          <p:nvPr>
            <p:ph idx="10" type="dt"/>
          </p:nvPr>
        </p:nvSpPr>
        <p:spPr>
          <a:xfrm>
            <a:off x="804672" y="320040"/>
            <a:ext cx="3657600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4" name="Google Shape;334;p15"/>
          <p:cNvSpPr txBox="1"/>
          <p:nvPr>
            <p:ph idx="11" type="ftr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5" name="Google Shape;335;p15"/>
          <p:cNvSpPr txBox="1"/>
          <p:nvPr>
            <p:ph idx="12" type="sldNum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5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21" name="Google Shape;21;p5"/>
            <p:cNvSpPr/>
            <p:nvPr/>
          </p:nvSpPr>
          <p:spPr>
            <a:xfrm>
              <a:off x="-329674" y="1298404"/>
              <a:ext cx="9702800" cy="5573512"/>
            </a:xfrm>
            <a:custGeom>
              <a:rect b="b" l="l" r="r" t="t"/>
              <a:pathLst>
                <a:path extrusionOk="0" h="1169" w="2038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5"/>
            <p:cNvSpPr/>
            <p:nvPr/>
          </p:nvSpPr>
          <p:spPr>
            <a:xfrm>
              <a:off x="670451" y="2018236"/>
              <a:ext cx="7373938" cy="4848892"/>
            </a:xfrm>
            <a:custGeom>
              <a:rect b="b" l="l" r="r" t="t"/>
              <a:pathLst>
                <a:path extrusionOk="0" h="1017" w="1549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5"/>
            <p:cNvSpPr/>
            <p:nvPr/>
          </p:nvSpPr>
          <p:spPr>
            <a:xfrm>
              <a:off x="251351" y="1788400"/>
              <a:ext cx="8035925" cy="5083516"/>
            </a:xfrm>
            <a:custGeom>
              <a:rect b="b" l="l" r="r" t="t"/>
              <a:pathLst>
                <a:path extrusionOk="0" h="1066" w="1688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5"/>
            <p:cNvSpPr/>
            <p:nvPr/>
          </p:nvSpPr>
          <p:spPr>
            <a:xfrm>
              <a:off x="-1061" y="549842"/>
              <a:ext cx="10334625" cy="6322075"/>
            </a:xfrm>
            <a:custGeom>
              <a:rect b="b" l="l" r="r" t="t"/>
              <a:pathLst>
                <a:path extrusionOk="0" h="1326" w="2171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5"/>
            <p:cNvSpPr/>
            <p:nvPr/>
          </p:nvSpPr>
          <p:spPr>
            <a:xfrm>
              <a:off x="3701" y="6186246"/>
              <a:ext cx="504825" cy="681527"/>
            </a:xfrm>
            <a:custGeom>
              <a:rect b="b" l="l" r="r" t="t"/>
              <a:pathLst>
                <a:path extrusionOk="0" h="143" w="106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;p5"/>
            <p:cNvSpPr/>
            <p:nvPr/>
          </p:nvSpPr>
          <p:spPr>
            <a:xfrm>
              <a:off x="-1061" y="-51881"/>
              <a:ext cx="11091863" cy="6923796"/>
            </a:xfrm>
            <a:custGeom>
              <a:rect b="b" l="l" r="r" t="t"/>
              <a:pathLst>
                <a:path extrusionOk="0" h="1452" w="2330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p5"/>
            <p:cNvSpPr/>
            <p:nvPr/>
          </p:nvSpPr>
          <p:spPr>
            <a:xfrm>
              <a:off x="5426601" y="5579"/>
              <a:ext cx="5788025" cy="6847184"/>
            </a:xfrm>
            <a:custGeom>
              <a:rect b="b" l="l" r="r" t="t"/>
              <a:pathLst>
                <a:path extrusionOk="0" h="1436" w="121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5"/>
            <p:cNvSpPr/>
            <p:nvPr/>
          </p:nvSpPr>
          <p:spPr>
            <a:xfrm>
              <a:off x="-1061" y="5579"/>
              <a:ext cx="1057275" cy="614491"/>
            </a:xfrm>
            <a:custGeom>
              <a:rect b="b" l="l" r="r" t="t"/>
              <a:pathLst>
                <a:path extrusionOk="0" h="129" w="222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5"/>
            <p:cNvSpPr/>
            <p:nvPr/>
          </p:nvSpPr>
          <p:spPr>
            <a:xfrm>
              <a:off x="5821889" y="5579"/>
              <a:ext cx="5588000" cy="6866337"/>
            </a:xfrm>
            <a:custGeom>
              <a:rect b="b" l="l" r="r" t="t"/>
              <a:pathLst>
                <a:path extrusionOk="0" h="1440" w="1174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5"/>
            <p:cNvSpPr/>
            <p:nvPr/>
          </p:nvSpPr>
          <p:spPr>
            <a:xfrm>
              <a:off x="3701" y="790"/>
              <a:ext cx="595313" cy="352734"/>
            </a:xfrm>
            <a:custGeom>
              <a:rect b="b" l="l" r="r" t="t"/>
              <a:pathLst>
                <a:path extrusionOk="0" h="74" w="125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5"/>
            <p:cNvSpPr/>
            <p:nvPr/>
          </p:nvSpPr>
          <p:spPr>
            <a:xfrm>
              <a:off x="6012389" y="5579"/>
              <a:ext cx="5497513" cy="6866337"/>
            </a:xfrm>
            <a:custGeom>
              <a:rect b="b" l="l" r="r" t="t"/>
              <a:pathLst>
                <a:path extrusionOk="0" h="1440" w="1155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cap="flat" cmpd="sng" w="12700">
              <a:solidFill>
                <a:schemeClr val="dk1">
                  <a:alpha val="20000"/>
                </a:schemeClr>
              </a:solidFill>
              <a:prstDash val="dashDot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5"/>
            <p:cNvSpPr/>
            <p:nvPr/>
          </p:nvSpPr>
          <p:spPr>
            <a:xfrm>
              <a:off x="-1061" y="5579"/>
              <a:ext cx="357188" cy="213875"/>
            </a:xfrm>
            <a:custGeom>
              <a:rect b="b" l="l" r="r" t="t"/>
              <a:pathLst>
                <a:path extrusionOk="0" h="45" w="7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cap="flat" cmpd="sng" w="12700">
              <a:solidFill>
                <a:schemeClr val="dk1">
                  <a:alpha val="20000"/>
                </a:schemeClr>
              </a:solidFill>
              <a:prstDash val="dashDot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5"/>
            <p:cNvSpPr/>
            <p:nvPr/>
          </p:nvSpPr>
          <p:spPr>
            <a:xfrm>
              <a:off x="6210826" y="790"/>
              <a:ext cx="5522913" cy="6871126"/>
            </a:xfrm>
            <a:custGeom>
              <a:rect b="b" l="l" r="r" t="t"/>
              <a:pathLst>
                <a:path extrusionOk="0" h="1441" w="1160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5"/>
            <p:cNvSpPr/>
            <p:nvPr/>
          </p:nvSpPr>
          <p:spPr>
            <a:xfrm>
              <a:off x="6463239" y="5579"/>
              <a:ext cx="5413375" cy="6866337"/>
            </a:xfrm>
            <a:custGeom>
              <a:rect b="b" l="l" r="r" t="t"/>
              <a:pathLst>
                <a:path extrusionOk="0" h="1440" w="1137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5"/>
            <p:cNvSpPr/>
            <p:nvPr/>
          </p:nvSpPr>
          <p:spPr>
            <a:xfrm>
              <a:off x="6877576" y="5579"/>
              <a:ext cx="5037138" cy="6861550"/>
            </a:xfrm>
            <a:custGeom>
              <a:rect b="b" l="l" r="r" t="t"/>
              <a:pathLst>
                <a:path extrusionOk="0" h="1439" w="1058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5"/>
            <p:cNvSpPr/>
            <p:nvPr/>
          </p:nvSpPr>
          <p:spPr>
            <a:xfrm>
              <a:off x="8768289" y="5579"/>
              <a:ext cx="3417888" cy="2742066"/>
            </a:xfrm>
            <a:custGeom>
              <a:rect b="b" l="l" r="r" t="t"/>
              <a:pathLst>
                <a:path extrusionOk="0" h="575" w="718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5"/>
            <p:cNvSpPr/>
            <p:nvPr/>
          </p:nvSpPr>
          <p:spPr>
            <a:xfrm>
              <a:off x="9235014" y="10367"/>
              <a:ext cx="2951163" cy="2555325"/>
            </a:xfrm>
            <a:custGeom>
              <a:rect b="b" l="l" r="r" t="t"/>
              <a:pathLst>
                <a:path extrusionOk="0" h="536" w="620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5"/>
            <p:cNvSpPr/>
            <p:nvPr/>
          </p:nvSpPr>
          <p:spPr>
            <a:xfrm>
              <a:off x="10020826" y="5579"/>
              <a:ext cx="2165350" cy="1358265"/>
            </a:xfrm>
            <a:custGeom>
              <a:rect b="b" l="l" r="r" t="t"/>
              <a:pathLst>
                <a:path extrusionOk="0" h="285" w="45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5"/>
            <p:cNvSpPr/>
            <p:nvPr/>
          </p:nvSpPr>
          <p:spPr>
            <a:xfrm>
              <a:off x="11290826" y="5579"/>
              <a:ext cx="895350" cy="534687"/>
            </a:xfrm>
            <a:custGeom>
              <a:rect b="b" l="l" r="r" t="t"/>
              <a:pathLst>
                <a:path extrusionOk="0" h="112" w="188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" name="Google Shape;40;p5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41" name="Google Shape;41;p5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5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5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4" name="Google Shape;44;p5"/>
          <p:cNvSpPr txBox="1"/>
          <p:nvPr>
            <p:ph type="ctrTitle"/>
          </p:nvPr>
        </p:nvSpPr>
        <p:spPr>
          <a:xfrm>
            <a:off x="1759236" y="2075504"/>
            <a:ext cx="8679915" cy="174872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rmAutofit/>
          </a:bodyPr>
          <a:lstStyle>
            <a:lvl1pPr lv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EFF"/>
              </a:buClr>
              <a:buSzPts val="5400"/>
              <a:buFont typeface="Corbel"/>
              <a:buNone/>
              <a:defRPr b="0" i="0" sz="5400" u="none" cap="none" strike="noStrike">
                <a:solidFill>
                  <a:srgbClr val="FFFEF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" name="Google Shape;45;p5"/>
          <p:cNvSpPr txBox="1"/>
          <p:nvPr>
            <p:ph idx="1" type="subTitle"/>
          </p:nvPr>
        </p:nvSpPr>
        <p:spPr>
          <a:xfrm>
            <a:off x="1759237" y="3906266"/>
            <a:ext cx="8673427" cy="13225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rmAutofit/>
          </a:bodyPr>
          <a:lstStyle>
            <a:lvl1pPr lv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80"/>
              <a:buNone/>
              <a:defRPr b="0" sz="1800">
                <a:solidFill>
                  <a:srgbClr val="FFFEFF"/>
                </a:solidFill>
              </a:defRPr>
            </a:lvl1pPr>
            <a:lvl2pPr lvl="1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None/>
              <a:defRPr sz="1800"/>
            </a:lvl2pPr>
            <a:lvl3pPr lvl="2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None/>
              <a:defRPr sz="1800"/>
            </a:lvl3pPr>
            <a:lvl4pPr lvl="3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60"/>
              <a:buNone/>
              <a:defRPr sz="1600"/>
            </a:lvl4pPr>
            <a:lvl5pPr lvl="4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60"/>
              <a:buNone/>
              <a:defRPr sz="1600"/>
            </a:lvl5pPr>
            <a:lvl6pPr lvl="5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60"/>
              <a:buNone/>
              <a:defRPr sz="1600"/>
            </a:lvl6pPr>
            <a:lvl7pPr lvl="6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60"/>
              <a:buNone/>
              <a:defRPr sz="1600"/>
            </a:lvl7pPr>
            <a:lvl8pPr lvl="7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60"/>
              <a:buNone/>
              <a:defRPr sz="1600"/>
            </a:lvl8pPr>
            <a:lvl9pPr lvl="8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60"/>
              <a:buNone/>
              <a:defRPr sz="1600"/>
            </a:lvl9pPr>
          </a:lstStyle>
          <a:p/>
        </p:txBody>
      </p:sp>
      <p:sp>
        <p:nvSpPr>
          <p:cNvPr id="46" name="Google Shape;46;p5"/>
          <p:cNvSpPr txBox="1"/>
          <p:nvPr>
            <p:ph idx="11" type="ftr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oogle Shape;48;p6"/>
          <p:cNvGrpSpPr/>
          <p:nvPr/>
        </p:nvGrpSpPr>
        <p:grpSpPr>
          <a:xfrm>
            <a:off x="153987" y="574586"/>
            <a:ext cx="12584114" cy="6853238"/>
            <a:chOff x="-417513" y="0"/>
            <a:chExt cx="12584114" cy="6853238"/>
          </a:xfrm>
        </p:grpSpPr>
        <p:sp>
          <p:nvSpPr>
            <p:cNvPr id="49" name="Google Shape;49;p6"/>
            <p:cNvSpPr/>
            <p:nvPr/>
          </p:nvSpPr>
          <p:spPr>
            <a:xfrm>
              <a:off x="1306513" y="0"/>
              <a:ext cx="3862388" cy="6843713"/>
            </a:xfrm>
            <a:custGeom>
              <a:rect b="b" l="l" r="r" t="t"/>
              <a:pathLst>
                <a:path extrusionOk="0" h="1440" w="813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6"/>
            <p:cNvSpPr/>
            <p:nvPr/>
          </p:nvSpPr>
          <p:spPr>
            <a:xfrm>
              <a:off x="10626725" y="9525"/>
              <a:ext cx="1539875" cy="555625"/>
            </a:xfrm>
            <a:custGeom>
              <a:rect b="b" l="l" r="r" t="t"/>
              <a:pathLst>
                <a:path extrusionOk="0" h="117" w="324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1;p6"/>
            <p:cNvSpPr/>
            <p:nvPr/>
          </p:nvSpPr>
          <p:spPr>
            <a:xfrm>
              <a:off x="10247313" y="5013325"/>
              <a:ext cx="1919288" cy="1830388"/>
            </a:xfrm>
            <a:custGeom>
              <a:rect b="b" l="l" r="r" t="t"/>
              <a:pathLst>
                <a:path extrusionOk="0" h="385" w="404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6"/>
            <p:cNvSpPr/>
            <p:nvPr/>
          </p:nvSpPr>
          <p:spPr>
            <a:xfrm>
              <a:off x="1120775" y="0"/>
              <a:ext cx="3676650" cy="6843713"/>
            </a:xfrm>
            <a:custGeom>
              <a:rect b="b" l="l" r="r" t="t"/>
              <a:pathLst>
                <a:path extrusionOk="0" h="1440" w="774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6"/>
            <p:cNvSpPr/>
            <p:nvPr/>
          </p:nvSpPr>
          <p:spPr>
            <a:xfrm>
              <a:off x="11202988" y="9525"/>
              <a:ext cx="963613" cy="366713"/>
            </a:xfrm>
            <a:custGeom>
              <a:rect b="b" l="l" r="r" t="t"/>
              <a:pathLst>
                <a:path extrusionOk="0" h="77" w="203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6"/>
            <p:cNvSpPr/>
            <p:nvPr/>
          </p:nvSpPr>
          <p:spPr>
            <a:xfrm>
              <a:off x="10494963" y="5275263"/>
              <a:ext cx="1666875" cy="1577975"/>
            </a:xfrm>
            <a:custGeom>
              <a:rect b="b" l="l" r="r" t="t"/>
              <a:pathLst>
                <a:path extrusionOk="0" h="332" w="351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6"/>
            <p:cNvSpPr/>
            <p:nvPr/>
          </p:nvSpPr>
          <p:spPr>
            <a:xfrm>
              <a:off x="1001713" y="0"/>
              <a:ext cx="3621088" cy="6843713"/>
            </a:xfrm>
            <a:custGeom>
              <a:rect b="b" l="l" r="r" t="t"/>
              <a:pathLst>
                <a:path extrusionOk="0" h="1440" w="762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6"/>
            <p:cNvSpPr/>
            <p:nvPr/>
          </p:nvSpPr>
          <p:spPr>
            <a:xfrm>
              <a:off x="11501438" y="9525"/>
              <a:ext cx="665163" cy="257175"/>
            </a:xfrm>
            <a:custGeom>
              <a:rect b="b" l="l" r="r" t="t"/>
              <a:pathLst>
                <a:path extrusionOk="0" h="54" w="140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6"/>
            <p:cNvSpPr/>
            <p:nvPr/>
          </p:nvSpPr>
          <p:spPr>
            <a:xfrm>
              <a:off x="10641013" y="5408613"/>
              <a:ext cx="1525588" cy="1435100"/>
            </a:xfrm>
            <a:custGeom>
              <a:rect b="b" l="l" r="r" t="t"/>
              <a:pathLst>
                <a:path extrusionOk="0" h="302" w="321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6"/>
            <p:cNvSpPr/>
            <p:nvPr/>
          </p:nvSpPr>
          <p:spPr>
            <a:xfrm>
              <a:off x="1001713" y="0"/>
              <a:ext cx="3244850" cy="6843713"/>
            </a:xfrm>
            <a:custGeom>
              <a:rect b="b" l="l" r="r" t="t"/>
              <a:pathLst>
                <a:path extrusionOk="0" h="1440" w="683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6"/>
            <p:cNvSpPr/>
            <p:nvPr/>
          </p:nvSpPr>
          <p:spPr>
            <a:xfrm>
              <a:off x="10802938" y="5518150"/>
              <a:ext cx="1363663" cy="1325563"/>
            </a:xfrm>
            <a:custGeom>
              <a:rect b="b" l="l" r="r" t="t"/>
              <a:pathLst>
                <a:path extrusionOk="0" h="279" w="287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6"/>
            <p:cNvSpPr/>
            <p:nvPr/>
          </p:nvSpPr>
          <p:spPr>
            <a:xfrm>
              <a:off x="889000" y="0"/>
              <a:ext cx="3230563" cy="6843713"/>
            </a:xfrm>
            <a:custGeom>
              <a:rect b="b" l="l" r="r" t="t"/>
              <a:pathLst>
                <a:path extrusionOk="0" h="1440" w="68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6"/>
            <p:cNvSpPr/>
            <p:nvPr/>
          </p:nvSpPr>
          <p:spPr>
            <a:xfrm>
              <a:off x="10979150" y="5694363"/>
              <a:ext cx="1187450" cy="1149350"/>
            </a:xfrm>
            <a:custGeom>
              <a:rect b="b" l="l" r="r" t="t"/>
              <a:pathLst>
                <a:path extrusionOk="0" h="242" w="250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6"/>
            <p:cNvSpPr/>
            <p:nvPr/>
          </p:nvSpPr>
          <p:spPr>
            <a:xfrm>
              <a:off x="484188" y="0"/>
              <a:ext cx="3421063" cy="6843713"/>
            </a:xfrm>
            <a:custGeom>
              <a:rect b="b" l="l" r="r" t="t"/>
              <a:pathLst>
                <a:path extrusionOk="0" h="1440" w="72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6"/>
            <p:cNvSpPr/>
            <p:nvPr/>
          </p:nvSpPr>
          <p:spPr>
            <a:xfrm>
              <a:off x="11287125" y="6049963"/>
              <a:ext cx="879475" cy="793750"/>
            </a:xfrm>
            <a:custGeom>
              <a:rect b="b" l="l" r="r" t="t"/>
              <a:pathLst>
                <a:path extrusionOk="0" h="167" w="185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6"/>
            <p:cNvSpPr/>
            <p:nvPr/>
          </p:nvSpPr>
          <p:spPr>
            <a:xfrm>
              <a:off x="598488" y="0"/>
              <a:ext cx="2717800" cy="6843713"/>
            </a:xfrm>
            <a:custGeom>
              <a:rect b="b" l="l" r="r" t="t"/>
              <a:pathLst>
                <a:path extrusionOk="0" h="1440" w="572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cap="flat" cmpd="sng" w="12700">
              <a:solidFill>
                <a:schemeClr val="dk1">
                  <a:alpha val="20000"/>
                </a:schemeClr>
              </a:solidFill>
              <a:prstDash val="dashDot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6"/>
            <p:cNvSpPr/>
            <p:nvPr/>
          </p:nvSpPr>
          <p:spPr>
            <a:xfrm>
              <a:off x="261938" y="0"/>
              <a:ext cx="2944813" cy="6843713"/>
            </a:xfrm>
            <a:custGeom>
              <a:rect b="b" l="l" r="r" t="t"/>
              <a:pathLst>
                <a:path extrusionOk="0" h="1440" w="62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lgDash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6"/>
            <p:cNvSpPr/>
            <p:nvPr/>
          </p:nvSpPr>
          <p:spPr>
            <a:xfrm>
              <a:off x="-417513" y="0"/>
              <a:ext cx="2403475" cy="6843713"/>
            </a:xfrm>
            <a:custGeom>
              <a:rect b="b" l="l" r="r" t="t"/>
              <a:pathLst>
                <a:path extrusionOk="0" h="1440" w="506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6"/>
            <p:cNvSpPr/>
            <p:nvPr/>
          </p:nvSpPr>
          <p:spPr>
            <a:xfrm>
              <a:off x="14288" y="9525"/>
              <a:ext cx="1771650" cy="3198813"/>
            </a:xfrm>
            <a:custGeom>
              <a:rect b="b" l="l" r="r" t="t"/>
              <a:pathLst>
                <a:path extrusionOk="0" h="673" w="3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6"/>
            <p:cNvSpPr/>
            <p:nvPr/>
          </p:nvSpPr>
          <p:spPr>
            <a:xfrm>
              <a:off x="4763" y="6016625"/>
              <a:ext cx="214313" cy="827088"/>
            </a:xfrm>
            <a:custGeom>
              <a:rect b="b" l="l" r="r" t="t"/>
              <a:pathLst>
                <a:path extrusionOk="0" h="174" w="45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6"/>
            <p:cNvSpPr/>
            <p:nvPr/>
          </p:nvSpPr>
          <p:spPr>
            <a:xfrm>
              <a:off x="14288" y="0"/>
              <a:ext cx="1562100" cy="2228850"/>
            </a:xfrm>
            <a:custGeom>
              <a:rect b="b" l="l" r="r" t="t"/>
              <a:pathLst>
                <a:path extrusionOk="0" h="469" w="32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0" name="Google Shape;70;p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71" name="Google Shape;71;p6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6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4" name="Google Shape;74;p6"/>
          <p:cNvSpPr txBox="1"/>
          <p:nvPr>
            <p:ph type="title"/>
          </p:nvPr>
        </p:nvSpPr>
        <p:spPr>
          <a:xfrm>
            <a:off x="888631" y="2349925"/>
            <a:ext cx="3498979" cy="24564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EFF"/>
              </a:buClr>
              <a:buSzPts val="4000"/>
              <a:buFont typeface="Corbel"/>
              <a:buNone/>
              <a:defRPr b="0" i="0" sz="4000" u="none" cap="none" strike="noStrike">
                <a:solidFill>
                  <a:srgbClr val="FFFEF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" name="Google Shape;75;p6"/>
          <p:cNvSpPr txBox="1"/>
          <p:nvPr>
            <p:ph idx="1" type="body"/>
          </p:nvPr>
        </p:nvSpPr>
        <p:spPr>
          <a:xfrm>
            <a:off x="5118447" y="803186"/>
            <a:ext cx="6281873" cy="52486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5433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980"/>
              <a:buChar char="▪"/>
              <a:defRPr/>
            </a:lvl1pPr>
            <a:lvl2pPr indent="-35433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2pPr>
            <a:lvl3pPr indent="-35433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3pPr>
            <a:lvl4pPr indent="-35433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4pPr>
            <a:lvl5pPr indent="-354329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5pPr>
            <a:lvl6pPr indent="-354329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6pPr>
            <a:lvl7pPr indent="-354329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7pPr>
            <a:lvl8pPr indent="-354329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8pPr>
            <a:lvl9pPr indent="-354329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9pPr>
          </a:lstStyle>
          <a:p/>
        </p:txBody>
      </p:sp>
      <p:sp>
        <p:nvSpPr>
          <p:cNvPr id="76" name="Google Shape;76;p6"/>
          <p:cNvSpPr txBox="1"/>
          <p:nvPr>
            <p:ph idx="11" type="ftr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6"/>
          <p:cNvSpPr txBox="1"/>
          <p:nvPr>
            <p:ph idx="12" type="sldNum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8" name="Google Shape;78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94719" y="344398"/>
            <a:ext cx="3695700" cy="73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oogle Shape;80;p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Google Shape;81;p8"/>
            <p:cNvSpPr/>
            <p:nvPr/>
          </p:nvSpPr>
          <p:spPr>
            <a:xfrm>
              <a:off x="-329674" y="1298404"/>
              <a:ext cx="9702800" cy="5573512"/>
            </a:xfrm>
            <a:custGeom>
              <a:rect b="b" l="l" r="r" t="t"/>
              <a:pathLst>
                <a:path extrusionOk="0" h="1169" w="2038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670451" y="2018236"/>
              <a:ext cx="7373938" cy="4848892"/>
            </a:xfrm>
            <a:custGeom>
              <a:rect b="b" l="l" r="r" t="t"/>
              <a:pathLst>
                <a:path extrusionOk="0" h="1017" w="1549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251351" y="1788400"/>
              <a:ext cx="8035925" cy="5083516"/>
            </a:xfrm>
            <a:custGeom>
              <a:rect b="b" l="l" r="r" t="t"/>
              <a:pathLst>
                <a:path extrusionOk="0" h="1066" w="1688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8"/>
            <p:cNvSpPr/>
            <p:nvPr/>
          </p:nvSpPr>
          <p:spPr>
            <a:xfrm>
              <a:off x="-1061" y="549842"/>
              <a:ext cx="10334625" cy="6322075"/>
            </a:xfrm>
            <a:custGeom>
              <a:rect b="b" l="l" r="r" t="t"/>
              <a:pathLst>
                <a:path extrusionOk="0" h="1326" w="2171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8"/>
            <p:cNvSpPr/>
            <p:nvPr/>
          </p:nvSpPr>
          <p:spPr>
            <a:xfrm>
              <a:off x="3701" y="6186246"/>
              <a:ext cx="504825" cy="681527"/>
            </a:xfrm>
            <a:custGeom>
              <a:rect b="b" l="l" r="r" t="t"/>
              <a:pathLst>
                <a:path extrusionOk="0" h="143" w="106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8"/>
            <p:cNvSpPr/>
            <p:nvPr/>
          </p:nvSpPr>
          <p:spPr>
            <a:xfrm>
              <a:off x="-1061" y="-51881"/>
              <a:ext cx="11091863" cy="6923796"/>
            </a:xfrm>
            <a:custGeom>
              <a:rect b="b" l="l" r="r" t="t"/>
              <a:pathLst>
                <a:path extrusionOk="0" h="1452" w="2330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5426601" y="5579"/>
              <a:ext cx="5788025" cy="6847184"/>
            </a:xfrm>
            <a:custGeom>
              <a:rect b="b" l="l" r="r" t="t"/>
              <a:pathLst>
                <a:path extrusionOk="0" h="1436" w="121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-1061" y="5579"/>
              <a:ext cx="1057275" cy="614491"/>
            </a:xfrm>
            <a:custGeom>
              <a:rect b="b" l="l" r="r" t="t"/>
              <a:pathLst>
                <a:path extrusionOk="0" h="129" w="222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8"/>
            <p:cNvSpPr/>
            <p:nvPr/>
          </p:nvSpPr>
          <p:spPr>
            <a:xfrm>
              <a:off x="5821889" y="5579"/>
              <a:ext cx="5588000" cy="6866337"/>
            </a:xfrm>
            <a:custGeom>
              <a:rect b="b" l="l" r="r" t="t"/>
              <a:pathLst>
                <a:path extrusionOk="0" h="1440" w="1174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8"/>
            <p:cNvSpPr/>
            <p:nvPr/>
          </p:nvSpPr>
          <p:spPr>
            <a:xfrm>
              <a:off x="3701" y="790"/>
              <a:ext cx="595313" cy="352734"/>
            </a:xfrm>
            <a:custGeom>
              <a:rect b="b" l="l" r="r" t="t"/>
              <a:pathLst>
                <a:path extrusionOk="0" h="74" w="125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6012389" y="5579"/>
              <a:ext cx="5497513" cy="6866337"/>
            </a:xfrm>
            <a:custGeom>
              <a:rect b="b" l="l" r="r" t="t"/>
              <a:pathLst>
                <a:path extrusionOk="0" h="1440" w="1155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cap="flat" cmpd="sng" w="12700">
              <a:solidFill>
                <a:schemeClr val="dk1">
                  <a:alpha val="20000"/>
                </a:schemeClr>
              </a:solidFill>
              <a:prstDash val="dashDot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-1061" y="5579"/>
              <a:ext cx="357188" cy="213875"/>
            </a:xfrm>
            <a:custGeom>
              <a:rect b="b" l="l" r="r" t="t"/>
              <a:pathLst>
                <a:path extrusionOk="0" h="45" w="7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cap="flat" cmpd="sng" w="12700">
              <a:solidFill>
                <a:schemeClr val="dk1">
                  <a:alpha val="20000"/>
                </a:schemeClr>
              </a:solidFill>
              <a:prstDash val="dashDot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8"/>
            <p:cNvSpPr/>
            <p:nvPr/>
          </p:nvSpPr>
          <p:spPr>
            <a:xfrm>
              <a:off x="6210826" y="790"/>
              <a:ext cx="5522913" cy="6871126"/>
            </a:xfrm>
            <a:custGeom>
              <a:rect b="b" l="l" r="r" t="t"/>
              <a:pathLst>
                <a:path extrusionOk="0" h="1441" w="1160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8"/>
            <p:cNvSpPr/>
            <p:nvPr/>
          </p:nvSpPr>
          <p:spPr>
            <a:xfrm>
              <a:off x="6463239" y="5579"/>
              <a:ext cx="5413375" cy="6866337"/>
            </a:xfrm>
            <a:custGeom>
              <a:rect b="b" l="l" r="r" t="t"/>
              <a:pathLst>
                <a:path extrusionOk="0" h="1440" w="1137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8"/>
            <p:cNvSpPr/>
            <p:nvPr/>
          </p:nvSpPr>
          <p:spPr>
            <a:xfrm>
              <a:off x="6877576" y="5579"/>
              <a:ext cx="5037138" cy="6861550"/>
            </a:xfrm>
            <a:custGeom>
              <a:rect b="b" l="l" r="r" t="t"/>
              <a:pathLst>
                <a:path extrusionOk="0" h="1439" w="1058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8"/>
            <p:cNvSpPr/>
            <p:nvPr/>
          </p:nvSpPr>
          <p:spPr>
            <a:xfrm>
              <a:off x="8768289" y="5579"/>
              <a:ext cx="3417888" cy="2742066"/>
            </a:xfrm>
            <a:custGeom>
              <a:rect b="b" l="l" r="r" t="t"/>
              <a:pathLst>
                <a:path extrusionOk="0" h="575" w="718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8"/>
            <p:cNvSpPr/>
            <p:nvPr/>
          </p:nvSpPr>
          <p:spPr>
            <a:xfrm>
              <a:off x="9235014" y="10367"/>
              <a:ext cx="2951163" cy="2555325"/>
            </a:xfrm>
            <a:custGeom>
              <a:rect b="b" l="l" r="r" t="t"/>
              <a:pathLst>
                <a:path extrusionOk="0" h="536" w="620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8"/>
            <p:cNvSpPr/>
            <p:nvPr/>
          </p:nvSpPr>
          <p:spPr>
            <a:xfrm>
              <a:off x="10020826" y="5579"/>
              <a:ext cx="2165350" cy="1358265"/>
            </a:xfrm>
            <a:custGeom>
              <a:rect b="b" l="l" r="r" t="t"/>
              <a:pathLst>
                <a:path extrusionOk="0" h="285" w="45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8"/>
            <p:cNvSpPr/>
            <p:nvPr/>
          </p:nvSpPr>
          <p:spPr>
            <a:xfrm>
              <a:off x="11290826" y="5579"/>
              <a:ext cx="895350" cy="534687"/>
            </a:xfrm>
            <a:custGeom>
              <a:rect b="b" l="l" r="r" t="t"/>
              <a:pathLst>
                <a:path extrusionOk="0" h="112" w="188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0" name="Google Shape;100;p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101" name="Google Shape;101;p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8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8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4" name="Google Shape;104;p8"/>
          <p:cNvSpPr txBox="1"/>
          <p:nvPr>
            <p:ph type="title"/>
          </p:nvPr>
        </p:nvSpPr>
        <p:spPr>
          <a:xfrm>
            <a:off x="3344216" y="2074730"/>
            <a:ext cx="5490224" cy="168939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rmAutofit/>
          </a:bodyPr>
          <a:lstStyle>
            <a:lvl1pPr lv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EFF"/>
              </a:buClr>
              <a:buSzPts val="4400"/>
              <a:buFont typeface="Corbel"/>
              <a:buNone/>
              <a:defRPr b="0" i="0" sz="4400" u="none" cap="none" strike="noStrike">
                <a:solidFill>
                  <a:srgbClr val="FFFEF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5" name="Google Shape;105;p8"/>
          <p:cNvSpPr txBox="1"/>
          <p:nvPr>
            <p:ph idx="1" type="body"/>
          </p:nvPr>
        </p:nvSpPr>
        <p:spPr>
          <a:xfrm>
            <a:off x="3344215" y="3846851"/>
            <a:ext cx="5490223" cy="13837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980"/>
              <a:buNone/>
              <a:defRPr sz="1800">
                <a:solidFill>
                  <a:srgbClr val="FFFEFF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6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6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6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6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6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6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6" name="Google Shape;106;p8"/>
          <p:cNvSpPr txBox="1"/>
          <p:nvPr>
            <p:ph idx="10" type="dt"/>
          </p:nvPr>
        </p:nvSpPr>
        <p:spPr>
          <a:xfrm>
            <a:off x="804672" y="320040"/>
            <a:ext cx="3657600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8"/>
          <p:cNvSpPr txBox="1"/>
          <p:nvPr>
            <p:ph idx="11" type="ftr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8"/>
          <p:cNvSpPr txBox="1"/>
          <p:nvPr>
            <p:ph idx="12" type="sldNum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Google Shape;110;p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11" name="Google Shape;111;p9"/>
            <p:cNvSpPr/>
            <p:nvPr/>
          </p:nvSpPr>
          <p:spPr>
            <a:xfrm>
              <a:off x="1306513" y="0"/>
              <a:ext cx="3862388" cy="6843713"/>
            </a:xfrm>
            <a:custGeom>
              <a:rect b="b" l="l" r="r" t="t"/>
              <a:pathLst>
                <a:path extrusionOk="0" h="1440" w="813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9"/>
            <p:cNvSpPr/>
            <p:nvPr/>
          </p:nvSpPr>
          <p:spPr>
            <a:xfrm>
              <a:off x="10626725" y="9525"/>
              <a:ext cx="1539875" cy="555625"/>
            </a:xfrm>
            <a:custGeom>
              <a:rect b="b" l="l" r="r" t="t"/>
              <a:pathLst>
                <a:path extrusionOk="0" h="117" w="324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9"/>
            <p:cNvSpPr/>
            <p:nvPr/>
          </p:nvSpPr>
          <p:spPr>
            <a:xfrm>
              <a:off x="10247313" y="5013325"/>
              <a:ext cx="1919288" cy="1830388"/>
            </a:xfrm>
            <a:custGeom>
              <a:rect b="b" l="l" r="r" t="t"/>
              <a:pathLst>
                <a:path extrusionOk="0" h="385" w="404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9"/>
            <p:cNvSpPr/>
            <p:nvPr/>
          </p:nvSpPr>
          <p:spPr>
            <a:xfrm>
              <a:off x="1120775" y="0"/>
              <a:ext cx="3676650" cy="6843713"/>
            </a:xfrm>
            <a:custGeom>
              <a:rect b="b" l="l" r="r" t="t"/>
              <a:pathLst>
                <a:path extrusionOk="0" h="1440" w="774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9"/>
            <p:cNvSpPr/>
            <p:nvPr/>
          </p:nvSpPr>
          <p:spPr>
            <a:xfrm>
              <a:off x="11202988" y="9525"/>
              <a:ext cx="963613" cy="366713"/>
            </a:xfrm>
            <a:custGeom>
              <a:rect b="b" l="l" r="r" t="t"/>
              <a:pathLst>
                <a:path extrusionOk="0" h="77" w="203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9"/>
            <p:cNvSpPr/>
            <p:nvPr/>
          </p:nvSpPr>
          <p:spPr>
            <a:xfrm>
              <a:off x="10494963" y="5275263"/>
              <a:ext cx="1666875" cy="1577975"/>
            </a:xfrm>
            <a:custGeom>
              <a:rect b="b" l="l" r="r" t="t"/>
              <a:pathLst>
                <a:path extrusionOk="0" h="332" w="351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9"/>
            <p:cNvSpPr/>
            <p:nvPr/>
          </p:nvSpPr>
          <p:spPr>
            <a:xfrm>
              <a:off x="1001713" y="0"/>
              <a:ext cx="3621088" cy="6843713"/>
            </a:xfrm>
            <a:custGeom>
              <a:rect b="b" l="l" r="r" t="t"/>
              <a:pathLst>
                <a:path extrusionOk="0" h="1440" w="762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9"/>
            <p:cNvSpPr/>
            <p:nvPr/>
          </p:nvSpPr>
          <p:spPr>
            <a:xfrm>
              <a:off x="11501438" y="9525"/>
              <a:ext cx="665163" cy="257175"/>
            </a:xfrm>
            <a:custGeom>
              <a:rect b="b" l="l" r="r" t="t"/>
              <a:pathLst>
                <a:path extrusionOk="0" h="54" w="140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9"/>
            <p:cNvSpPr/>
            <p:nvPr/>
          </p:nvSpPr>
          <p:spPr>
            <a:xfrm>
              <a:off x="10641013" y="5408613"/>
              <a:ext cx="1525588" cy="1435100"/>
            </a:xfrm>
            <a:custGeom>
              <a:rect b="b" l="l" r="r" t="t"/>
              <a:pathLst>
                <a:path extrusionOk="0" h="302" w="321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9"/>
            <p:cNvSpPr/>
            <p:nvPr/>
          </p:nvSpPr>
          <p:spPr>
            <a:xfrm>
              <a:off x="1001713" y="0"/>
              <a:ext cx="3244850" cy="6843713"/>
            </a:xfrm>
            <a:custGeom>
              <a:rect b="b" l="l" r="r" t="t"/>
              <a:pathLst>
                <a:path extrusionOk="0" h="1440" w="683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9"/>
            <p:cNvSpPr/>
            <p:nvPr/>
          </p:nvSpPr>
          <p:spPr>
            <a:xfrm>
              <a:off x="10802938" y="5518150"/>
              <a:ext cx="1363663" cy="1325563"/>
            </a:xfrm>
            <a:custGeom>
              <a:rect b="b" l="l" r="r" t="t"/>
              <a:pathLst>
                <a:path extrusionOk="0" h="279" w="287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9"/>
            <p:cNvSpPr/>
            <p:nvPr/>
          </p:nvSpPr>
          <p:spPr>
            <a:xfrm>
              <a:off x="889000" y="0"/>
              <a:ext cx="3230563" cy="6843713"/>
            </a:xfrm>
            <a:custGeom>
              <a:rect b="b" l="l" r="r" t="t"/>
              <a:pathLst>
                <a:path extrusionOk="0" h="1440" w="68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9"/>
            <p:cNvSpPr/>
            <p:nvPr/>
          </p:nvSpPr>
          <p:spPr>
            <a:xfrm>
              <a:off x="10979150" y="5694363"/>
              <a:ext cx="1187450" cy="1149350"/>
            </a:xfrm>
            <a:custGeom>
              <a:rect b="b" l="l" r="r" t="t"/>
              <a:pathLst>
                <a:path extrusionOk="0" h="242" w="250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9"/>
            <p:cNvSpPr/>
            <p:nvPr/>
          </p:nvSpPr>
          <p:spPr>
            <a:xfrm>
              <a:off x="484188" y="0"/>
              <a:ext cx="3421063" cy="6843713"/>
            </a:xfrm>
            <a:custGeom>
              <a:rect b="b" l="l" r="r" t="t"/>
              <a:pathLst>
                <a:path extrusionOk="0" h="1440" w="72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9"/>
            <p:cNvSpPr/>
            <p:nvPr/>
          </p:nvSpPr>
          <p:spPr>
            <a:xfrm>
              <a:off x="11287125" y="6049963"/>
              <a:ext cx="879475" cy="793750"/>
            </a:xfrm>
            <a:custGeom>
              <a:rect b="b" l="l" r="r" t="t"/>
              <a:pathLst>
                <a:path extrusionOk="0" h="167" w="185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9"/>
            <p:cNvSpPr/>
            <p:nvPr/>
          </p:nvSpPr>
          <p:spPr>
            <a:xfrm>
              <a:off x="598488" y="0"/>
              <a:ext cx="2717800" cy="6843713"/>
            </a:xfrm>
            <a:custGeom>
              <a:rect b="b" l="l" r="r" t="t"/>
              <a:pathLst>
                <a:path extrusionOk="0" h="1440" w="572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cap="flat" cmpd="sng" w="12700">
              <a:solidFill>
                <a:schemeClr val="dk1">
                  <a:alpha val="20000"/>
                </a:schemeClr>
              </a:solidFill>
              <a:prstDash val="dashDot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9"/>
            <p:cNvSpPr/>
            <p:nvPr/>
          </p:nvSpPr>
          <p:spPr>
            <a:xfrm>
              <a:off x="261938" y="0"/>
              <a:ext cx="2944813" cy="6843713"/>
            </a:xfrm>
            <a:custGeom>
              <a:rect b="b" l="l" r="r" t="t"/>
              <a:pathLst>
                <a:path extrusionOk="0" h="1440" w="62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lgDash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9"/>
            <p:cNvSpPr/>
            <p:nvPr/>
          </p:nvSpPr>
          <p:spPr>
            <a:xfrm>
              <a:off x="-417513" y="0"/>
              <a:ext cx="2403475" cy="6843713"/>
            </a:xfrm>
            <a:custGeom>
              <a:rect b="b" l="l" r="r" t="t"/>
              <a:pathLst>
                <a:path extrusionOk="0" h="1440" w="506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9"/>
            <p:cNvSpPr/>
            <p:nvPr/>
          </p:nvSpPr>
          <p:spPr>
            <a:xfrm>
              <a:off x="14288" y="9525"/>
              <a:ext cx="1771650" cy="3198813"/>
            </a:xfrm>
            <a:custGeom>
              <a:rect b="b" l="l" r="r" t="t"/>
              <a:pathLst>
                <a:path extrusionOk="0" h="673" w="3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9"/>
            <p:cNvSpPr/>
            <p:nvPr/>
          </p:nvSpPr>
          <p:spPr>
            <a:xfrm>
              <a:off x="4763" y="6016625"/>
              <a:ext cx="214313" cy="827088"/>
            </a:xfrm>
            <a:custGeom>
              <a:rect b="b" l="l" r="r" t="t"/>
              <a:pathLst>
                <a:path extrusionOk="0" h="174" w="45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9"/>
            <p:cNvSpPr/>
            <p:nvPr/>
          </p:nvSpPr>
          <p:spPr>
            <a:xfrm>
              <a:off x="14288" y="0"/>
              <a:ext cx="1562100" cy="2228850"/>
            </a:xfrm>
            <a:custGeom>
              <a:rect b="b" l="l" r="r" t="t"/>
              <a:pathLst>
                <a:path extrusionOk="0" h="469" w="32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2" name="Google Shape;132;p9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133" name="Google Shape;133;p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9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6" name="Google Shape;136;p9"/>
          <p:cNvSpPr txBox="1"/>
          <p:nvPr>
            <p:ph type="title"/>
          </p:nvPr>
        </p:nvSpPr>
        <p:spPr>
          <a:xfrm>
            <a:off x="889000" y="2339669"/>
            <a:ext cx="3500828" cy="247006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EFF"/>
              </a:buClr>
              <a:buSzPts val="4000"/>
              <a:buFont typeface="Corbel"/>
              <a:buNone/>
              <a:defRPr b="0" i="0" sz="4000" u="none" cap="none" strike="noStrike">
                <a:solidFill>
                  <a:srgbClr val="FFFEF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7" name="Google Shape;137;p9"/>
          <p:cNvSpPr txBox="1"/>
          <p:nvPr>
            <p:ph idx="1" type="body"/>
          </p:nvPr>
        </p:nvSpPr>
        <p:spPr>
          <a:xfrm>
            <a:off x="5120878" y="803187"/>
            <a:ext cx="6269591" cy="23826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433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980"/>
              <a:buChar char="▪"/>
              <a:defRPr/>
            </a:lvl1pPr>
            <a:lvl2pPr indent="-35433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2pPr>
            <a:lvl3pPr indent="-35433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3pPr>
            <a:lvl4pPr indent="-35433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4pPr>
            <a:lvl5pPr indent="-354329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5pPr>
            <a:lvl6pPr indent="-354329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6pPr>
            <a:lvl7pPr indent="-354329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7pPr>
            <a:lvl8pPr indent="-354329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8pPr>
            <a:lvl9pPr indent="-354329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9pPr>
          </a:lstStyle>
          <a:p/>
        </p:txBody>
      </p:sp>
      <p:sp>
        <p:nvSpPr>
          <p:cNvPr id="138" name="Google Shape;138;p9"/>
          <p:cNvSpPr txBox="1"/>
          <p:nvPr>
            <p:ph idx="2" type="body"/>
          </p:nvPr>
        </p:nvSpPr>
        <p:spPr>
          <a:xfrm>
            <a:off x="5118447" y="3672162"/>
            <a:ext cx="6272022" cy="23835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433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980"/>
              <a:buChar char="▪"/>
              <a:defRPr/>
            </a:lvl1pPr>
            <a:lvl2pPr indent="-35433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2pPr>
            <a:lvl3pPr indent="-35433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3pPr>
            <a:lvl4pPr indent="-35433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4pPr>
            <a:lvl5pPr indent="-354329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5pPr>
            <a:lvl6pPr indent="-354329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6pPr>
            <a:lvl7pPr indent="-354329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7pPr>
            <a:lvl8pPr indent="-354329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8pPr>
            <a:lvl9pPr indent="-354329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9pPr>
          </a:lstStyle>
          <a:p/>
        </p:txBody>
      </p:sp>
      <p:sp>
        <p:nvSpPr>
          <p:cNvPr id="139" name="Google Shape;139;p9"/>
          <p:cNvSpPr txBox="1"/>
          <p:nvPr>
            <p:ph idx="10" type="dt"/>
          </p:nvPr>
        </p:nvSpPr>
        <p:spPr>
          <a:xfrm>
            <a:off x="804672" y="320040"/>
            <a:ext cx="3657600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9"/>
          <p:cNvSpPr txBox="1"/>
          <p:nvPr>
            <p:ph idx="11" type="ftr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9"/>
          <p:cNvSpPr txBox="1"/>
          <p:nvPr>
            <p:ph idx="12" type="sldNum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" name="Google Shape;143;p10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44" name="Google Shape;144;p10"/>
            <p:cNvSpPr/>
            <p:nvPr/>
          </p:nvSpPr>
          <p:spPr>
            <a:xfrm>
              <a:off x="1306513" y="0"/>
              <a:ext cx="3862388" cy="6843713"/>
            </a:xfrm>
            <a:custGeom>
              <a:rect b="b" l="l" r="r" t="t"/>
              <a:pathLst>
                <a:path extrusionOk="0" h="1440" w="813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10"/>
            <p:cNvSpPr/>
            <p:nvPr/>
          </p:nvSpPr>
          <p:spPr>
            <a:xfrm>
              <a:off x="10626725" y="9525"/>
              <a:ext cx="1539875" cy="555625"/>
            </a:xfrm>
            <a:custGeom>
              <a:rect b="b" l="l" r="r" t="t"/>
              <a:pathLst>
                <a:path extrusionOk="0" h="117" w="324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10"/>
            <p:cNvSpPr/>
            <p:nvPr/>
          </p:nvSpPr>
          <p:spPr>
            <a:xfrm>
              <a:off x="10247313" y="5013325"/>
              <a:ext cx="1919288" cy="1830388"/>
            </a:xfrm>
            <a:custGeom>
              <a:rect b="b" l="l" r="r" t="t"/>
              <a:pathLst>
                <a:path extrusionOk="0" h="385" w="404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10"/>
            <p:cNvSpPr/>
            <p:nvPr/>
          </p:nvSpPr>
          <p:spPr>
            <a:xfrm>
              <a:off x="1120775" y="0"/>
              <a:ext cx="3676650" cy="6843713"/>
            </a:xfrm>
            <a:custGeom>
              <a:rect b="b" l="l" r="r" t="t"/>
              <a:pathLst>
                <a:path extrusionOk="0" h="1440" w="774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10"/>
            <p:cNvSpPr/>
            <p:nvPr/>
          </p:nvSpPr>
          <p:spPr>
            <a:xfrm>
              <a:off x="11202988" y="9525"/>
              <a:ext cx="963613" cy="366713"/>
            </a:xfrm>
            <a:custGeom>
              <a:rect b="b" l="l" r="r" t="t"/>
              <a:pathLst>
                <a:path extrusionOk="0" h="77" w="203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10"/>
            <p:cNvSpPr/>
            <p:nvPr/>
          </p:nvSpPr>
          <p:spPr>
            <a:xfrm>
              <a:off x="10494963" y="5275263"/>
              <a:ext cx="1666875" cy="1577975"/>
            </a:xfrm>
            <a:custGeom>
              <a:rect b="b" l="l" r="r" t="t"/>
              <a:pathLst>
                <a:path extrusionOk="0" h="332" w="351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10"/>
            <p:cNvSpPr/>
            <p:nvPr/>
          </p:nvSpPr>
          <p:spPr>
            <a:xfrm>
              <a:off x="1001713" y="0"/>
              <a:ext cx="3621088" cy="6843713"/>
            </a:xfrm>
            <a:custGeom>
              <a:rect b="b" l="l" r="r" t="t"/>
              <a:pathLst>
                <a:path extrusionOk="0" h="1440" w="762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10"/>
            <p:cNvSpPr/>
            <p:nvPr/>
          </p:nvSpPr>
          <p:spPr>
            <a:xfrm>
              <a:off x="11501438" y="9525"/>
              <a:ext cx="665163" cy="257175"/>
            </a:xfrm>
            <a:custGeom>
              <a:rect b="b" l="l" r="r" t="t"/>
              <a:pathLst>
                <a:path extrusionOk="0" h="54" w="140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10"/>
            <p:cNvSpPr/>
            <p:nvPr/>
          </p:nvSpPr>
          <p:spPr>
            <a:xfrm>
              <a:off x="10641013" y="5408613"/>
              <a:ext cx="1525588" cy="1435100"/>
            </a:xfrm>
            <a:custGeom>
              <a:rect b="b" l="l" r="r" t="t"/>
              <a:pathLst>
                <a:path extrusionOk="0" h="302" w="321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10"/>
            <p:cNvSpPr/>
            <p:nvPr/>
          </p:nvSpPr>
          <p:spPr>
            <a:xfrm>
              <a:off x="1001713" y="0"/>
              <a:ext cx="3244850" cy="6843713"/>
            </a:xfrm>
            <a:custGeom>
              <a:rect b="b" l="l" r="r" t="t"/>
              <a:pathLst>
                <a:path extrusionOk="0" h="1440" w="683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10"/>
            <p:cNvSpPr/>
            <p:nvPr/>
          </p:nvSpPr>
          <p:spPr>
            <a:xfrm>
              <a:off x="10802938" y="5518150"/>
              <a:ext cx="1363663" cy="1325563"/>
            </a:xfrm>
            <a:custGeom>
              <a:rect b="b" l="l" r="r" t="t"/>
              <a:pathLst>
                <a:path extrusionOk="0" h="279" w="287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10"/>
            <p:cNvSpPr/>
            <p:nvPr/>
          </p:nvSpPr>
          <p:spPr>
            <a:xfrm>
              <a:off x="889000" y="0"/>
              <a:ext cx="3230563" cy="6843713"/>
            </a:xfrm>
            <a:custGeom>
              <a:rect b="b" l="l" r="r" t="t"/>
              <a:pathLst>
                <a:path extrusionOk="0" h="1440" w="68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10"/>
            <p:cNvSpPr/>
            <p:nvPr/>
          </p:nvSpPr>
          <p:spPr>
            <a:xfrm>
              <a:off x="10979150" y="5694363"/>
              <a:ext cx="1187450" cy="1149350"/>
            </a:xfrm>
            <a:custGeom>
              <a:rect b="b" l="l" r="r" t="t"/>
              <a:pathLst>
                <a:path extrusionOk="0" h="242" w="250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10"/>
            <p:cNvSpPr/>
            <p:nvPr/>
          </p:nvSpPr>
          <p:spPr>
            <a:xfrm>
              <a:off x="484188" y="0"/>
              <a:ext cx="3421063" cy="6843713"/>
            </a:xfrm>
            <a:custGeom>
              <a:rect b="b" l="l" r="r" t="t"/>
              <a:pathLst>
                <a:path extrusionOk="0" h="1440" w="72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10"/>
            <p:cNvSpPr/>
            <p:nvPr/>
          </p:nvSpPr>
          <p:spPr>
            <a:xfrm>
              <a:off x="11287125" y="6049963"/>
              <a:ext cx="879475" cy="793750"/>
            </a:xfrm>
            <a:custGeom>
              <a:rect b="b" l="l" r="r" t="t"/>
              <a:pathLst>
                <a:path extrusionOk="0" h="167" w="185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10"/>
            <p:cNvSpPr/>
            <p:nvPr/>
          </p:nvSpPr>
          <p:spPr>
            <a:xfrm>
              <a:off x="598488" y="0"/>
              <a:ext cx="2717800" cy="6843713"/>
            </a:xfrm>
            <a:custGeom>
              <a:rect b="b" l="l" r="r" t="t"/>
              <a:pathLst>
                <a:path extrusionOk="0" h="1440" w="572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cap="flat" cmpd="sng" w="12700">
              <a:solidFill>
                <a:schemeClr val="dk1">
                  <a:alpha val="20000"/>
                </a:schemeClr>
              </a:solidFill>
              <a:prstDash val="dashDot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10"/>
            <p:cNvSpPr/>
            <p:nvPr/>
          </p:nvSpPr>
          <p:spPr>
            <a:xfrm>
              <a:off x="261938" y="0"/>
              <a:ext cx="2944813" cy="6843713"/>
            </a:xfrm>
            <a:custGeom>
              <a:rect b="b" l="l" r="r" t="t"/>
              <a:pathLst>
                <a:path extrusionOk="0" h="1440" w="62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lgDash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10"/>
            <p:cNvSpPr/>
            <p:nvPr/>
          </p:nvSpPr>
          <p:spPr>
            <a:xfrm>
              <a:off x="-417513" y="0"/>
              <a:ext cx="2403475" cy="6843713"/>
            </a:xfrm>
            <a:custGeom>
              <a:rect b="b" l="l" r="r" t="t"/>
              <a:pathLst>
                <a:path extrusionOk="0" h="1440" w="506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10"/>
            <p:cNvSpPr/>
            <p:nvPr/>
          </p:nvSpPr>
          <p:spPr>
            <a:xfrm>
              <a:off x="14288" y="9525"/>
              <a:ext cx="1771650" cy="3198813"/>
            </a:xfrm>
            <a:custGeom>
              <a:rect b="b" l="l" r="r" t="t"/>
              <a:pathLst>
                <a:path extrusionOk="0" h="673" w="3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10"/>
            <p:cNvSpPr/>
            <p:nvPr/>
          </p:nvSpPr>
          <p:spPr>
            <a:xfrm>
              <a:off x="4763" y="6016625"/>
              <a:ext cx="214313" cy="827088"/>
            </a:xfrm>
            <a:custGeom>
              <a:rect b="b" l="l" r="r" t="t"/>
              <a:pathLst>
                <a:path extrusionOk="0" h="174" w="45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10"/>
            <p:cNvSpPr/>
            <p:nvPr/>
          </p:nvSpPr>
          <p:spPr>
            <a:xfrm>
              <a:off x="14288" y="0"/>
              <a:ext cx="1562100" cy="2228850"/>
            </a:xfrm>
            <a:custGeom>
              <a:rect b="b" l="l" r="r" t="t"/>
              <a:pathLst>
                <a:path extrusionOk="0" h="469" w="32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5" name="Google Shape;165;p1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166" name="Google Shape;166;p10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10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10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9" name="Google Shape;169;p10"/>
          <p:cNvSpPr txBox="1"/>
          <p:nvPr>
            <p:ph type="title"/>
          </p:nvPr>
        </p:nvSpPr>
        <p:spPr>
          <a:xfrm>
            <a:off x="889001" y="2363915"/>
            <a:ext cx="3500828" cy="246049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EFF"/>
              </a:buClr>
              <a:buSzPts val="4000"/>
              <a:buFont typeface="Corbel"/>
              <a:buNone/>
              <a:defRPr b="0" i="0" sz="4000" u="none" cap="none" strike="noStrike">
                <a:solidFill>
                  <a:srgbClr val="FFFEF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0" name="Google Shape;170;p10"/>
          <p:cNvSpPr txBox="1"/>
          <p:nvPr>
            <p:ph idx="1" type="body"/>
          </p:nvPr>
        </p:nvSpPr>
        <p:spPr>
          <a:xfrm>
            <a:off x="5125137" y="803185"/>
            <a:ext cx="6265088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20"/>
              <a:buNone/>
              <a:defRPr b="0" sz="2200" cap="none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2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6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6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6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6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6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60"/>
              <a:buNone/>
              <a:defRPr b="1" sz="1600"/>
            </a:lvl9pPr>
          </a:lstStyle>
          <a:p/>
        </p:txBody>
      </p:sp>
      <p:sp>
        <p:nvSpPr>
          <p:cNvPr id="171" name="Google Shape;171;p10"/>
          <p:cNvSpPr txBox="1"/>
          <p:nvPr>
            <p:ph idx="2" type="body"/>
          </p:nvPr>
        </p:nvSpPr>
        <p:spPr>
          <a:xfrm>
            <a:off x="5125305" y="1488985"/>
            <a:ext cx="6264350" cy="16968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433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980"/>
              <a:buChar char="▪"/>
              <a:defRPr/>
            </a:lvl1pPr>
            <a:lvl2pPr indent="-35433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2pPr>
            <a:lvl3pPr indent="-35433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3pPr>
            <a:lvl4pPr indent="-35433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4pPr>
            <a:lvl5pPr indent="-354329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5pPr>
            <a:lvl6pPr indent="-354329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6pPr>
            <a:lvl7pPr indent="-354329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7pPr>
            <a:lvl8pPr indent="-354329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8pPr>
            <a:lvl9pPr indent="-354329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9pPr>
          </a:lstStyle>
          <a:p/>
        </p:txBody>
      </p:sp>
      <p:sp>
        <p:nvSpPr>
          <p:cNvPr id="172" name="Google Shape;172;p10"/>
          <p:cNvSpPr txBox="1"/>
          <p:nvPr>
            <p:ph idx="3" type="body"/>
          </p:nvPr>
        </p:nvSpPr>
        <p:spPr>
          <a:xfrm>
            <a:off x="5118653" y="3665887"/>
            <a:ext cx="6264414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20"/>
              <a:buNone/>
              <a:defRPr b="0" sz="2200" cap="none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2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6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6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6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6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6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60"/>
              <a:buNone/>
              <a:defRPr b="1" sz="1600"/>
            </a:lvl9pPr>
          </a:lstStyle>
          <a:p/>
        </p:txBody>
      </p:sp>
      <p:sp>
        <p:nvSpPr>
          <p:cNvPr id="173" name="Google Shape;173;p10"/>
          <p:cNvSpPr txBox="1"/>
          <p:nvPr>
            <p:ph idx="4" type="body"/>
          </p:nvPr>
        </p:nvSpPr>
        <p:spPr>
          <a:xfrm>
            <a:off x="5118447" y="4351687"/>
            <a:ext cx="6265588" cy="17040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433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980"/>
              <a:buChar char="▪"/>
              <a:defRPr/>
            </a:lvl1pPr>
            <a:lvl2pPr indent="-35433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2pPr>
            <a:lvl3pPr indent="-35433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3pPr>
            <a:lvl4pPr indent="-35433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4pPr>
            <a:lvl5pPr indent="-354329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5pPr>
            <a:lvl6pPr indent="-354329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6pPr>
            <a:lvl7pPr indent="-354329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7pPr>
            <a:lvl8pPr indent="-354329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8pPr>
            <a:lvl9pPr indent="-354329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9pPr>
          </a:lstStyle>
          <a:p/>
        </p:txBody>
      </p:sp>
      <p:sp>
        <p:nvSpPr>
          <p:cNvPr id="174" name="Google Shape;174;p10"/>
          <p:cNvSpPr txBox="1"/>
          <p:nvPr>
            <p:ph idx="10" type="dt"/>
          </p:nvPr>
        </p:nvSpPr>
        <p:spPr>
          <a:xfrm>
            <a:off x="804672" y="320040"/>
            <a:ext cx="3657600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5" name="Google Shape;175;p10"/>
          <p:cNvSpPr txBox="1"/>
          <p:nvPr>
            <p:ph idx="11" type="ftr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6" name="Google Shape;176;p10"/>
          <p:cNvSpPr txBox="1"/>
          <p:nvPr>
            <p:ph idx="12" type="sldNum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" name="Google Shape;178;p11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79" name="Google Shape;179;p11"/>
            <p:cNvSpPr/>
            <p:nvPr/>
          </p:nvSpPr>
          <p:spPr>
            <a:xfrm>
              <a:off x="1306513" y="0"/>
              <a:ext cx="3862388" cy="6843713"/>
            </a:xfrm>
            <a:custGeom>
              <a:rect b="b" l="l" r="r" t="t"/>
              <a:pathLst>
                <a:path extrusionOk="0" h="1440" w="813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11"/>
            <p:cNvSpPr/>
            <p:nvPr/>
          </p:nvSpPr>
          <p:spPr>
            <a:xfrm>
              <a:off x="10626725" y="9525"/>
              <a:ext cx="1539875" cy="555625"/>
            </a:xfrm>
            <a:custGeom>
              <a:rect b="b" l="l" r="r" t="t"/>
              <a:pathLst>
                <a:path extrusionOk="0" h="117" w="324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11"/>
            <p:cNvSpPr/>
            <p:nvPr/>
          </p:nvSpPr>
          <p:spPr>
            <a:xfrm>
              <a:off x="10247313" y="5013325"/>
              <a:ext cx="1919288" cy="1830388"/>
            </a:xfrm>
            <a:custGeom>
              <a:rect b="b" l="l" r="r" t="t"/>
              <a:pathLst>
                <a:path extrusionOk="0" h="385" w="404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11"/>
            <p:cNvSpPr/>
            <p:nvPr/>
          </p:nvSpPr>
          <p:spPr>
            <a:xfrm>
              <a:off x="1120775" y="0"/>
              <a:ext cx="3676650" cy="6843713"/>
            </a:xfrm>
            <a:custGeom>
              <a:rect b="b" l="l" r="r" t="t"/>
              <a:pathLst>
                <a:path extrusionOk="0" h="1440" w="774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11"/>
            <p:cNvSpPr/>
            <p:nvPr/>
          </p:nvSpPr>
          <p:spPr>
            <a:xfrm>
              <a:off x="11202988" y="9525"/>
              <a:ext cx="963613" cy="366713"/>
            </a:xfrm>
            <a:custGeom>
              <a:rect b="b" l="l" r="r" t="t"/>
              <a:pathLst>
                <a:path extrusionOk="0" h="77" w="203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11"/>
            <p:cNvSpPr/>
            <p:nvPr/>
          </p:nvSpPr>
          <p:spPr>
            <a:xfrm>
              <a:off x="10494963" y="5275263"/>
              <a:ext cx="1666875" cy="1577975"/>
            </a:xfrm>
            <a:custGeom>
              <a:rect b="b" l="l" r="r" t="t"/>
              <a:pathLst>
                <a:path extrusionOk="0" h="332" w="351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11"/>
            <p:cNvSpPr/>
            <p:nvPr/>
          </p:nvSpPr>
          <p:spPr>
            <a:xfrm>
              <a:off x="1001713" y="0"/>
              <a:ext cx="3621088" cy="6843713"/>
            </a:xfrm>
            <a:custGeom>
              <a:rect b="b" l="l" r="r" t="t"/>
              <a:pathLst>
                <a:path extrusionOk="0" h="1440" w="762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11"/>
            <p:cNvSpPr/>
            <p:nvPr/>
          </p:nvSpPr>
          <p:spPr>
            <a:xfrm>
              <a:off x="11501438" y="9525"/>
              <a:ext cx="665163" cy="257175"/>
            </a:xfrm>
            <a:custGeom>
              <a:rect b="b" l="l" r="r" t="t"/>
              <a:pathLst>
                <a:path extrusionOk="0" h="54" w="140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11"/>
            <p:cNvSpPr/>
            <p:nvPr/>
          </p:nvSpPr>
          <p:spPr>
            <a:xfrm>
              <a:off x="10641013" y="5408613"/>
              <a:ext cx="1525588" cy="1435100"/>
            </a:xfrm>
            <a:custGeom>
              <a:rect b="b" l="l" r="r" t="t"/>
              <a:pathLst>
                <a:path extrusionOk="0" h="302" w="321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11"/>
            <p:cNvSpPr/>
            <p:nvPr/>
          </p:nvSpPr>
          <p:spPr>
            <a:xfrm>
              <a:off x="1001713" y="0"/>
              <a:ext cx="3244850" cy="6843713"/>
            </a:xfrm>
            <a:custGeom>
              <a:rect b="b" l="l" r="r" t="t"/>
              <a:pathLst>
                <a:path extrusionOk="0" h="1440" w="683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11"/>
            <p:cNvSpPr/>
            <p:nvPr/>
          </p:nvSpPr>
          <p:spPr>
            <a:xfrm>
              <a:off x="10802938" y="5518150"/>
              <a:ext cx="1363663" cy="1325563"/>
            </a:xfrm>
            <a:custGeom>
              <a:rect b="b" l="l" r="r" t="t"/>
              <a:pathLst>
                <a:path extrusionOk="0" h="279" w="287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11"/>
            <p:cNvSpPr/>
            <p:nvPr/>
          </p:nvSpPr>
          <p:spPr>
            <a:xfrm>
              <a:off x="889000" y="0"/>
              <a:ext cx="3230563" cy="6843713"/>
            </a:xfrm>
            <a:custGeom>
              <a:rect b="b" l="l" r="r" t="t"/>
              <a:pathLst>
                <a:path extrusionOk="0" h="1440" w="68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11"/>
            <p:cNvSpPr/>
            <p:nvPr/>
          </p:nvSpPr>
          <p:spPr>
            <a:xfrm>
              <a:off x="10979150" y="5694363"/>
              <a:ext cx="1187450" cy="1149350"/>
            </a:xfrm>
            <a:custGeom>
              <a:rect b="b" l="l" r="r" t="t"/>
              <a:pathLst>
                <a:path extrusionOk="0" h="242" w="250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11"/>
            <p:cNvSpPr/>
            <p:nvPr/>
          </p:nvSpPr>
          <p:spPr>
            <a:xfrm>
              <a:off x="484188" y="0"/>
              <a:ext cx="3421063" cy="6843713"/>
            </a:xfrm>
            <a:custGeom>
              <a:rect b="b" l="l" r="r" t="t"/>
              <a:pathLst>
                <a:path extrusionOk="0" h="1440" w="72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11"/>
            <p:cNvSpPr/>
            <p:nvPr/>
          </p:nvSpPr>
          <p:spPr>
            <a:xfrm>
              <a:off x="11287125" y="6049963"/>
              <a:ext cx="879475" cy="793750"/>
            </a:xfrm>
            <a:custGeom>
              <a:rect b="b" l="l" r="r" t="t"/>
              <a:pathLst>
                <a:path extrusionOk="0" h="167" w="185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11"/>
            <p:cNvSpPr/>
            <p:nvPr/>
          </p:nvSpPr>
          <p:spPr>
            <a:xfrm>
              <a:off x="598488" y="0"/>
              <a:ext cx="2717800" cy="6843713"/>
            </a:xfrm>
            <a:custGeom>
              <a:rect b="b" l="l" r="r" t="t"/>
              <a:pathLst>
                <a:path extrusionOk="0" h="1440" w="572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cap="flat" cmpd="sng" w="12700">
              <a:solidFill>
                <a:schemeClr val="dk1">
                  <a:alpha val="20000"/>
                </a:schemeClr>
              </a:solidFill>
              <a:prstDash val="dashDot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11"/>
            <p:cNvSpPr/>
            <p:nvPr/>
          </p:nvSpPr>
          <p:spPr>
            <a:xfrm>
              <a:off x="261938" y="0"/>
              <a:ext cx="2944813" cy="6843713"/>
            </a:xfrm>
            <a:custGeom>
              <a:rect b="b" l="l" r="r" t="t"/>
              <a:pathLst>
                <a:path extrusionOk="0" h="1440" w="62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lgDash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11"/>
            <p:cNvSpPr/>
            <p:nvPr/>
          </p:nvSpPr>
          <p:spPr>
            <a:xfrm>
              <a:off x="-417513" y="0"/>
              <a:ext cx="2403475" cy="6843713"/>
            </a:xfrm>
            <a:custGeom>
              <a:rect b="b" l="l" r="r" t="t"/>
              <a:pathLst>
                <a:path extrusionOk="0" h="1440" w="506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11"/>
            <p:cNvSpPr/>
            <p:nvPr/>
          </p:nvSpPr>
          <p:spPr>
            <a:xfrm>
              <a:off x="14288" y="9525"/>
              <a:ext cx="1771650" cy="3198813"/>
            </a:xfrm>
            <a:custGeom>
              <a:rect b="b" l="l" r="r" t="t"/>
              <a:pathLst>
                <a:path extrusionOk="0" h="673" w="3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11"/>
            <p:cNvSpPr/>
            <p:nvPr/>
          </p:nvSpPr>
          <p:spPr>
            <a:xfrm>
              <a:off x="4763" y="6016625"/>
              <a:ext cx="214313" cy="827088"/>
            </a:xfrm>
            <a:custGeom>
              <a:rect b="b" l="l" r="r" t="t"/>
              <a:pathLst>
                <a:path extrusionOk="0" h="174" w="45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11"/>
            <p:cNvSpPr/>
            <p:nvPr/>
          </p:nvSpPr>
          <p:spPr>
            <a:xfrm>
              <a:off x="14288" y="0"/>
              <a:ext cx="1562100" cy="2228850"/>
            </a:xfrm>
            <a:custGeom>
              <a:rect b="b" l="l" r="r" t="t"/>
              <a:pathLst>
                <a:path extrusionOk="0" h="469" w="32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0" name="Google Shape;200;p1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01" name="Google Shape;201;p1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11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1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4" name="Google Shape;204;p11"/>
          <p:cNvSpPr txBox="1"/>
          <p:nvPr>
            <p:ph type="title"/>
          </p:nvPr>
        </p:nvSpPr>
        <p:spPr>
          <a:xfrm>
            <a:off x="888632" y="2349925"/>
            <a:ext cx="3501196" cy="24564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EFF"/>
              </a:buClr>
              <a:buSzPts val="4000"/>
              <a:buFont typeface="Corbel"/>
              <a:buNone/>
              <a:defRPr b="0" i="0" sz="4000" u="none" cap="none" strike="noStrike">
                <a:solidFill>
                  <a:srgbClr val="FFFEF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5" name="Google Shape;205;p11"/>
          <p:cNvSpPr txBox="1"/>
          <p:nvPr>
            <p:ph idx="10" type="dt"/>
          </p:nvPr>
        </p:nvSpPr>
        <p:spPr>
          <a:xfrm>
            <a:off x="804672" y="320040"/>
            <a:ext cx="3657600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6" name="Google Shape;206;p11"/>
          <p:cNvSpPr txBox="1"/>
          <p:nvPr>
            <p:ph idx="11" type="ftr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7" name="Google Shape;207;p11"/>
          <p:cNvSpPr txBox="1"/>
          <p:nvPr>
            <p:ph idx="12" type="sldNum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" name="Google Shape;209;p12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210" name="Google Shape;210;p12"/>
            <p:cNvSpPr/>
            <p:nvPr/>
          </p:nvSpPr>
          <p:spPr>
            <a:xfrm>
              <a:off x="1306513" y="0"/>
              <a:ext cx="3862388" cy="6843713"/>
            </a:xfrm>
            <a:custGeom>
              <a:rect b="b" l="l" r="r" t="t"/>
              <a:pathLst>
                <a:path extrusionOk="0" h="1440" w="813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12"/>
            <p:cNvSpPr/>
            <p:nvPr/>
          </p:nvSpPr>
          <p:spPr>
            <a:xfrm>
              <a:off x="10626725" y="9525"/>
              <a:ext cx="1539875" cy="555625"/>
            </a:xfrm>
            <a:custGeom>
              <a:rect b="b" l="l" r="r" t="t"/>
              <a:pathLst>
                <a:path extrusionOk="0" h="117" w="324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12"/>
            <p:cNvSpPr/>
            <p:nvPr/>
          </p:nvSpPr>
          <p:spPr>
            <a:xfrm>
              <a:off x="10247313" y="5013325"/>
              <a:ext cx="1919288" cy="1830388"/>
            </a:xfrm>
            <a:custGeom>
              <a:rect b="b" l="l" r="r" t="t"/>
              <a:pathLst>
                <a:path extrusionOk="0" h="385" w="404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12"/>
            <p:cNvSpPr/>
            <p:nvPr/>
          </p:nvSpPr>
          <p:spPr>
            <a:xfrm>
              <a:off x="1120775" y="0"/>
              <a:ext cx="3676650" cy="6843713"/>
            </a:xfrm>
            <a:custGeom>
              <a:rect b="b" l="l" r="r" t="t"/>
              <a:pathLst>
                <a:path extrusionOk="0" h="1440" w="774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12"/>
            <p:cNvSpPr/>
            <p:nvPr/>
          </p:nvSpPr>
          <p:spPr>
            <a:xfrm>
              <a:off x="11202988" y="9525"/>
              <a:ext cx="963613" cy="366713"/>
            </a:xfrm>
            <a:custGeom>
              <a:rect b="b" l="l" r="r" t="t"/>
              <a:pathLst>
                <a:path extrusionOk="0" h="77" w="203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12"/>
            <p:cNvSpPr/>
            <p:nvPr/>
          </p:nvSpPr>
          <p:spPr>
            <a:xfrm>
              <a:off x="10494963" y="5275263"/>
              <a:ext cx="1666875" cy="1577975"/>
            </a:xfrm>
            <a:custGeom>
              <a:rect b="b" l="l" r="r" t="t"/>
              <a:pathLst>
                <a:path extrusionOk="0" h="332" w="351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12"/>
            <p:cNvSpPr/>
            <p:nvPr/>
          </p:nvSpPr>
          <p:spPr>
            <a:xfrm>
              <a:off x="1001713" y="0"/>
              <a:ext cx="3621088" cy="6843713"/>
            </a:xfrm>
            <a:custGeom>
              <a:rect b="b" l="l" r="r" t="t"/>
              <a:pathLst>
                <a:path extrusionOk="0" h="1440" w="762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12"/>
            <p:cNvSpPr/>
            <p:nvPr/>
          </p:nvSpPr>
          <p:spPr>
            <a:xfrm>
              <a:off x="11501438" y="9525"/>
              <a:ext cx="665163" cy="257175"/>
            </a:xfrm>
            <a:custGeom>
              <a:rect b="b" l="l" r="r" t="t"/>
              <a:pathLst>
                <a:path extrusionOk="0" h="54" w="140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12"/>
            <p:cNvSpPr/>
            <p:nvPr/>
          </p:nvSpPr>
          <p:spPr>
            <a:xfrm>
              <a:off x="10641013" y="5408613"/>
              <a:ext cx="1525588" cy="1435100"/>
            </a:xfrm>
            <a:custGeom>
              <a:rect b="b" l="l" r="r" t="t"/>
              <a:pathLst>
                <a:path extrusionOk="0" h="302" w="321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12"/>
            <p:cNvSpPr/>
            <p:nvPr/>
          </p:nvSpPr>
          <p:spPr>
            <a:xfrm>
              <a:off x="1001713" y="0"/>
              <a:ext cx="3244850" cy="6843713"/>
            </a:xfrm>
            <a:custGeom>
              <a:rect b="b" l="l" r="r" t="t"/>
              <a:pathLst>
                <a:path extrusionOk="0" h="1440" w="683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12"/>
            <p:cNvSpPr/>
            <p:nvPr/>
          </p:nvSpPr>
          <p:spPr>
            <a:xfrm>
              <a:off x="10802938" y="5518150"/>
              <a:ext cx="1363663" cy="1325563"/>
            </a:xfrm>
            <a:custGeom>
              <a:rect b="b" l="l" r="r" t="t"/>
              <a:pathLst>
                <a:path extrusionOk="0" h="279" w="287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12"/>
            <p:cNvSpPr/>
            <p:nvPr/>
          </p:nvSpPr>
          <p:spPr>
            <a:xfrm>
              <a:off x="889000" y="0"/>
              <a:ext cx="3230563" cy="6843713"/>
            </a:xfrm>
            <a:custGeom>
              <a:rect b="b" l="l" r="r" t="t"/>
              <a:pathLst>
                <a:path extrusionOk="0" h="1440" w="68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12"/>
            <p:cNvSpPr/>
            <p:nvPr/>
          </p:nvSpPr>
          <p:spPr>
            <a:xfrm>
              <a:off x="10979150" y="5694363"/>
              <a:ext cx="1187450" cy="1149350"/>
            </a:xfrm>
            <a:custGeom>
              <a:rect b="b" l="l" r="r" t="t"/>
              <a:pathLst>
                <a:path extrusionOk="0" h="242" w="250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12"/>
            <p:cNvSpPr/>
            <p:nvPr/>
          </p:nvSpPr>
          <p:spPr>
            <a:xfrm>
              <a:off x="484188" y="0"/>
              <a:ext cx="3421063" cy="6843713"/>
            </a:xfrm>
            <a:custGeom>
              <a:rect b="b" l="l" r="r" t="t"/>
              <a:pathLst>
                <a:path extrusionOk="0" h="1440" w="72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12"/>
            <p:cNvSpPr/>
            <p:nvPr/>
          </p:nvSpPr>
          <p:spPr>
            <a:xfrm>
              <a:off x="11287125" y="6049963"/>
              <a:ext cx="879475" cy="793750"/>
            </a:xfrm>
            <a:custGeom>
              <a:rect b="b" l="l" r="r" t="t"/>
              <a:pathLst>
                <a:path extrusionOk="0" h="167" w="185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12"/>
            <p:cNvSpPr/>
            <p:nvPr/>
          </p:nvSpPr>
          <p:spPr>
            <a:xfrm>
              <a:off x="598488" y="0"/>
              <a:ext cx="2717800" cy="6843713"/>
            </a:xfrm>
            <a:custGeom>
              <a:rect b="b" l="l" r="r" t="t"/>
              <a:pathLst>
                <a:path extrusionOk="0" h="1440" w="572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cap="flat" cmpd="sng" w="12700">
              <a:solidFill>
                <a:schemeClr val="dk1">
                  <a:alpha val="20000"/>
                </a:schemeClr>
              </a:solidFill>
              <a:prstDash val="dashDot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12"/>
            <p:cNvSpPr/>
            <p:nvPr/>
          </p:nvSpPr>
          <p:spPr>
            <a:xfrm>
              <a:off x="261938" y="0"/>
              <a:ext cx="2944813" cy="6843713"/>
            </a:xfrm>
            <a:custGeom>
              <a:rect b="b" l="l" r="r" t="t"/>
              <a:pathLst>
                <a:path extrusionOk="0" h="1440" w="62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lgDash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12"/>
            <p:cNvSpPr/>
            <p:nvPr/>
          </p:nvSpPr>
          <p:spPr>
            <a:xfrm>
              <a:off x="-417513" y="0"/>
              <a:ext cx="2403475" cy="6843713"/>
            </a:xfrm>
            <a:custGeom>
              <a:rect b="b" l="l" r="r" t="t"/>
              <a:pathLst>
                <a:path extrusionOk="0" h="1440" w="506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12"/>
            <p:cNvSpPr/>
            <p:nvPr/>
          </p:nvSpPr>
          <p:spPr>
            <a:xfrm>
              <a:off x="14288" y="9525"/>
              <a:ext cx="1771650" cy="3198813"/>
            </a:xfrm>
            <a:custGeom>
              <a:rect b="b" l="l" r="r" t="t"/>
              <a:pathLst>
                <a:path extrusionOk="0" h="673" w="3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12"/>
            <p:cNvSpPr/>
            <p:nvPr/>
          </p:nvSpPr>
          <p:spPr>
            <a:xfrm>
              <a:off x="4763" y="6016625"/>
              <a:ext cx="214313" cy="827088"/>
            </a:xfrm>
            <a:custGeom>
              <a:rect b="b" l="l" r="r" t="t"/>
              <a:pathLst>
                <a:path extrusionOk="0" h="174" w="45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12"/>
            <p:cNvSpPr/>
            <p:nvPr/>
          </p:nvSpPr>
          <p:spPr>
            <a:xfrm>
              <a:off x="14288" y="0"/>
              <a:ext cx="1562100" cy="2228850"/>
            </a:xfrm>
            <a:custGeom>
              <a:rect b="b" l="l" r="r" t="t"/>
              <a:pathLst>
                <a:path extrusionOk="0" h="469" w="32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1" name="Google Shape;231;p12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2" name="Google Shape;232;p1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1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1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5" name="Google Shape;235;p12"/>
          <p:cNvSpPr txBox="1"/>
          <p:nvPr>
            <p:ph type="title"/>
          </p:nvPr>
        </p:nvSpPr>
        <p:spPr>
          <a:xfrm>
            <a:off x="888631" y="2352026"/>
            <a:ext cx="3501197" cy="122329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EFF"/>
              </a:buClr>
              <a:buSzPts val="3200"/>
              <a:buFont typeface="Corbel"/>
              <a:buNone/>
              <a:defRPr b="0" i="0" sz="3200" u="none" cap="none" strike="noStrike">
                <a:solidFill>
                  <a:srgbClr val="FFFEF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6" name="Google Shape;236;p12"/>
          <p:cNvSpPr txBox="1"/>
          <p:nvPr>
            <p:ph idx="1" type="body"/>
          </p:nvPr>
        </p:nvSpPr>
        <p:spPr>
          <a:xfrm>
            <a:off x="5109983" y="802809"/>
            <a:ext cx="6275035" cy="52499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5433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980"/>
              <a:buChar char="▪"/>
              <a:defRPr/>
            </a:lvl1pPr>
            <a:lvl2pPr indent="-35433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2pPr>
            <a:lvl3pPr indent="-35433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3pPr>
            <a:lvl4pPr indent="-35433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4pPr>
            <a:lvl5pPr indent="-354329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5pPr>
            <a:lvl6pPr indent="-354329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6pPr>
            <a:lvl7pPr indent="-354329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7pPr>
            <a:lvl8pPr indent="-354329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8pPr>
            <a:lvl9pPr indent="-354329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9pPr>
          </a:lstStyle>
          <a:p/>
        </p:txBody>
      </p:sp>
      <p:sp>
        <p:nvSpPr>
          <p:cNvPr id="237" name="Google Shape;237;p12"/>
          <p:cNvSpPr txBox="1"/>
          <p:nvPr>
            <p:ph idx="2" type="body"/>
          </p:nvPr>
        </p:nvSpPr>
        <p:spPr>
          <a:xfrm>
            <a:off x="888631" y="3580186"/>
            <a:ext cx="3501197" cy="12211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760"/>
              <a:buNone/>
              <a:defRPr sz="1600">
                <a:solidFill>
                  <a:srgbClr val="FFFEFF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4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32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 sz="1000"/>
            </a:lvl9pPr>
          </a:lstStyle>
          <a:p/>
        </p:txBody>
      </p:sp>
      <p:sp>
        <p:nvSpPr>
          <p:cNvPr id="238" name="Google Shape;238;p12"/>
          <p:cNvSpPr txBox="1"/>
          <p:nvPr>
            <p:ph idx="10" type="dt"/>
          </p:nvPr>
        </p:nvSpPr>
        <p:spPr>
          <a:xfrm>
            <a:off x="804672" y="320040"/>
            <a:ext cx="3657600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9" name="Google Shape;239;p12"/>
          <p:cNvSpPr txBox="1"/>
          <p:nvPr>
            <p:ph idx="11" type="ftr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0" name="Google Shape;240;p12"/>
          <p:cNvSpPr txBox="1"/>
          <p:nvPr>
            <p:ph idx="12" type="sldNum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2" name="Google Shape;242;p13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243" name="Google Shape;243;p13"/>
            <p:cNvSpPr/>
            <p:nvPr/>
          </p:nvSpPr>
          <p:spPr>
            <a:xfrm>
              <a:off x="-329674" y="1298404"/>
              <a:ext cx="9702800" cy="5573512"/>
            </a:xfrm>
            <a:custGeom>
              <a:rect b="b" l="l" r="r" t="t"/>
              <a:pathLst>
                <a:path extrusionOk="0" h="1169" w="2038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13"/>
            <p:cNvSpPr/>
            <p:nvPr/>
          </p:nvSpPr>
          <p:spPr>
            <a:xfrm>
              <a:off x="670451" y="2018236"/>
              <a:ext cx="7373938" cy="4848892"/>
            </a:xfrm>
            <a:custGeom>
              <a:rect b="b" l="l" r="r" t="t"/>
              <a:pathLst>
                <a:path extrusionOk="0" h="1017" w="1549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13"/>
            <p:cNvSpPr/>
            <p:nvPr/>
          </p:nvSpPr>
          <p:spPr>
            <a:xfrm>
              <a:off x="251351" y="1788400"/>
              <a:ext cx="8035925" cy="5083516"/>
            </a:xfrm>
            <a:custGeom>
              <a:rect b="b" l="l" r="r" t="t"/>
              <a:pathLst>
                <a:path extrusionOk="0" h="1066" w="1688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13"/>
            <p:cNvSpPr/>
            <p:nvPr/>
          </p:nvSpPr>
          <p:spPr>
            <a:xfrm>
              <a:off x="-1061" y="549842"/>
              <a:ext cx="10334625" cy="6322075"/>
            </a:xfrm>
            <a:custGeom>
              <a:rect b="b" l="l" r="r" t="t"/>
              <a:pathLst>
                <a:path extrusionOk="0" h="1326" w="2171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13"/>
            <p:cNvSpPr/>
            <p:nvPr/>
          </p:nvSpPr>
          <p:spPr>
            <a:xfrm>
              <a:off x="3701" y="6186246"/>
              <a:ext cx="504825" cy="681527"/>
            </a:xfrm>
            <a:custGeom>
              <a:rect b="b" l="l" r="r" t="t"/>
              <a:pathLst>
                <a:path extrusionOk="0" h="143" w="106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13"/>
            <p:cNvSpPr/>
            <p:nvPr/>
          </p:nvSpPr>
          <p:spPr>
            <a:xfrm>
              <a:off x="-1061" y="-51881"/>
              <a:ext cx="11091863" cy="6923796"/>
            </a:xfrm>
            <a:custGeom>
              <a:rect b="b" l="l" r="r" t="t"/>
              <a:pathLst>
                <a:path extrusionOk="0" h="1452" w="2330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13"/>
            <p:cNvSpPr/>
            <p:nvPr/>
          </p:nvSpPr>
          <p:spPr>
            <a:xfrm>
              <a:off x="5426601" y="5579"/>
              <a:ext cx="5788025" cy="6847184"/>
            </a:xfrm>
            <a:custGeom>
              <a:rect b="b" l="l" r="r" t="t"/>
              <a:pathLst>
                <a:path extrusionOk="0" h="1436" w="121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13"/>
            <p:cNvSpPr/>
            <p:nvPr/>
          </p:nvSpPr>
          <p:spPr>
            <a:xfrm>
              <a:off x="-1061" y="5579"/>
              <a:ext cx="1057275" cy="614491"/>
            </a:xfrm>
            <a:custGeom>
              <a:rect b="b" l="l" r="r" t="t"/>
              <a:pathLst>
                <a:path extrusionOk="0" h="129" w="222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13"/>
            <p:cNvSpPr/>
            <p:nvPr/>
          </p:nvSpPr>
          <p:spPr>
            <a:xfrm>
              <a:off x="5821889" y="5579"/>
              <a:ext cx="5588000" cy="6866337"/>
            </a:xfrm>
            <a:custGeom>
              <a:rect b="b" l="l" r="r" t="t"/>
              <a:pathLst>
                <a:path extrusionOk="0" h="1440" w="1174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13"/>
            <p:cNvSpPr/>
            <p:nvPr/>
          </p:nvSpPr>
          <p:spPr>
            <a:xfrm>
              <a:off x="3701" y="790"/>
              <a:ext cx="595313" cy="352734"/>
            </a:xfrm>
            <a:custGeom>
              <a:rect b="b" l="l" r="r" t="t"/>
              <a:pathLst>
                <a:path extrusionOk="0" h="74" w="125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13"/>
            <p:cNvSpPr/>
            <p:nvPr/>
          </p:nvSpPr>
          <p:spPr>
            <a:xfrm>
              <a:off x="6012389" y="5579"/>
              <a:ext cx="5497513" cy="6866337"/>
            </a:xfrm>
            <a:custGeom>
              <a:rect b="b" l="l" r="r" t="t"/>
              <a:pathLst>
                <a:path extrusionOk="0" h="1440" w="1155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cap="flat" cmpd="sng" w="12700">
              <a:solidFill>
                <a:schemeClr val="dk1">
                  <a:alpha val="20000"/>
                </a:schemeClr>
              </a:solidFill>
              <a:prstDash val="dashDot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13"/>
            <p:cNvSpPr/>
            <p:nvPr/>
          </p:nvSpPr>
          <p:spPr>
            <a:xfrm>
              <a:off x="-1061" y="5579"/>
              <a:ext cx="357188" cy="213875"/>
            </a:xfrm>
            <a:custGeom>
              <a:rect b="b" l="l" r="r" t="t"/>
              <a:pathLst>
                <a:path extrusionOk="0" h="45" w="7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cap="flat" cmpd="sng" w="12700">
              <a:solidFill>
                <a:schemeClr val="dk1">
                  <a:alpha val="20000"/>
                </a:schemeClr>
              </a:solidFill>
              <a:prstDash val="dashDot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13"/>
            <p:cNvSpPr/>
            <p:nvPr/>
          </p:nvSpPr>
          <p:spPr>
            <a:xfrm>
              <a:off x="6210826" y="790"/>
              <a:ext cx="5522913" cy="6871126"/>
            </a:xfrm>
            <a:custGeom>
              <a:rect b="b" l="l" r="r" t="t"/>
              <a:pathLst>
                <a:path extrusionOk="0" h="1441" w="1160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13"/>
            <p:cNvSpPr/>
            <p:nvPr/>
          </p:nvSpPr>
          <p:spPr>
            <a:xfrm>
              <a:off x="6463239" y="5579"/>
              <a:ext cx="5413375" cy="6866337"/>
            </a:xfrm>
            <a:custGeom>
              <a:rect b="b" l="l" r="r" t="t"/>
              <a:pathLst>
                <a:path extrusionOk="0" h="1440" w="1137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13"/>
            <p:cNvSpPr/>
            <p:nvPr/>
          </p:nvSpPr>
          <p:spPr>
            <a:xfrm>
              <a:off x="6877576" y="5579"/>
              <a:ext cx="5037138" cy="6861550"/>
            </a:xfrm>
            <a:custGeom>
              <a:rect b="b" l="l" r="r" t="t"/>
              <a:pathLst>
                <a:path extrusionOk="0" h="1439" w="1058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13"/>
            <p:cNvSpPr/>
            <p:nvPr/>
          </p:nvSpPr>
          <p:spPr>
            <a:xfrm>
              <a:off x="8768289" y="5579"/>
              <a:ext cx="3417888" cy="2742066"/>
            </a:xfrm>
            <a:custGeom>
              <a:rect b="b" l="l" r="r" t="t"/>
              <a:pathLst>
                <a:path extrusionOk="0" h="575" w="718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13"/>
            <p:cNvSpPr/>
            <p:nvPr/>
          </p:nvSpPr>
          <p:spPr>
            <a:xfrm>
              <a:off x="9235014" y="10367"/>
              <a:ext cx="2951163" cy="2555325"/>
            </a:xfrm>
            <a:custGeom>
              <a:rect b="b" l="l" r="r" t="t"/>
              <a:pathLst>
                <a:path extrusionOk="0" h="536" w="620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13"/>
            <p:cNvSpPr/>
            <p:nvPr/>
          </p:nvSpPr>
          <p:spPr>
            <a:xfrm>
              <a:off x="10020826" y="5579"/>
              <a:ext cx="2165350" cy="1358265"/>
            </a:xfrm>
            <a:custGeom>
              <a:rect b="b" l="l" r="r" t="t"/>
              <a:pathLst>
                <a:path extrusionOk="0" h="285" w="45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13"/>
            <p:cNvSpPr/>
            <p:nvPr/>
          </p:nvSpPr>
          <p:spPr>
            <a:xfrm>
              <a:off x="11290826" y="5579"/>
              <a:ext cx="895350" cy="534687"/>
            </a:xfrm>
            <a:custGeom>
              <a:rect b="b" l="l" r="r" t="t"/>
              <a:pathLst>
                <a:path extrusionOk="0" h="112" w="188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2" name="Google Shape;262;p13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263" name="Google Shape;263;p13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13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13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6" name="Google Shape;266;p13"/>
          <p:cNvSpPr/>
          <p:nvPr>
            <p:ph idx="2" type="pic"/>
          </p:nvPr>
        </p:nvSpPr>
        <p:spPr>
          <a:xfrm>
            <a:off x="7543510" y="0"/>
            <a:ext cx="4648490" cy="6858000"/>
          </a:xfrm>
          <a:prstGeom prst="rect">
            <a:avLst/>
          </a:prstGeom>
          <a:solidFill>
            <a:srgbClr val="FEFEFE"/>
          </a:solidFill>
          <a:ln>
            <a:noFill/>
          </a:ln>
        </p:spPr>
      </p:sp>
      <p:sp>
        <p:nvSpPr>
          <p:cNvPr id="267" name="Google Shape;267;p13"/>
          <p:cNvSpPr txBox="1"/>
          <p:nvPr>
            <p:ph type="title"/>
          </p:nvPr>
        </p:nvSpPr>
        <p:spPr>
          <a:xfrm>
            <a:off x="885443" y="2360255"/>
            <a:ext cx="5776646" cy="117803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rmAutofit/>
          </a:bodyPr>
          <a:lstStyle>
            <a:lvl1pPr lv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EFF"/>
              </a:buClr>
              <a:buSzPts val="3600"/>
              <a:buFont typeface="Corbel"/>
              <a:buNone/>
              <a:defRPr b="0" i="0" sz="3600" u="none" cap="none" strike="noStrike">
                <a:solidFill>
                  <a:srgbClr val="FFFEF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8" name="Google Shape;268;p13"/>
          <p:cNvSpPr txBox="1"/>
          <p:nvPr>
            <p:ph idx="1" type="body"/>
          </p:nvPr>
        </p:nvSpPr>
        <p:spPr>
          <a:xfrm>
            <a:off x="885443" y="3545012"/>
            <a:ext cx="5776646" cy="12741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980"/>
              <a:buNone/>
              <a:defRPr sz="1800">
                <a:solidFill>
                  <a:srgbClr val="FFFEFF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4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32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 sz="1000"/>
            </a:lvl9pPr>
          </a:lstStyle>
          <a:p/>
        </p:txBody>
      </p:sp>
      <p:sp>
        <p:nvSpPr>
          <p:cNvPr id="269" name="Google Shape;269;p13"/>
          <p:cNvSpPr txBox="1"/>
          <p:nvPr>
            <p:ph idx="10" type="dt"/>
          </p:nvPr>
        </p:nvSpPr>
        <p:spPr>
          <a:xfrm>
            <a:off x="804672" y="320040"/>
            <a:ext cx="3657600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0" name="Google Shape;270;p13"/>
          <p:cNvSpPr txBox="1"/>
          <p:nvPr>
            <p:ph idx="11" type="ftr"/>
          </p:nvPr>
        </p:nvSpPr>
        <p:spPr>
          <a:xfrm>
            <a:off x="804672" y="6227064"/>
            <a:ext cx="5942203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1" name="Google Shape;271;p13"/>
          <p:cNvSpPr txBox="1"/>
          <p:nvPr>
            <p:ph idx="12" type="sldNum"/>
          </p:nvPr>
        </p:nvSpPr>
        <p:spPr>
          <a:xfrm>
            <a:off x="5828377" y="320040"/>
            <a:ext cx="914400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"/>
          <p:cNvSpPr txBox="1"/>
          <p:nvPr>
            <p:ph idx="1" type="body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433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34036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326389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4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312419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320"/>
              <a:buFont typeface="Noto Sans Symbols"/>
              <a:buChar char="▪"/>
              <a:defRPr b="0" i="0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31242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320"/>
              <a:buFont typeface="Noto Sans Symbols"/>
              <a:buChar char="▪"/>
              <a:defRPr b="0" i="0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-312420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320"/>
              <a:buFont typeface="Noto Sans Symbols"/>
              <a:buChar char="▪"/>
              <a:defRPr b="0" i="0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312420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320"/>
              <a:buFont typeface="Noto Sans Symbols"/>
              <a:buChar char="▪"/>
              <a:defRPr b="0" i="0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312420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320"/>
              <a:buFont typeface="Noto Sans Symbols"/>
              <a:buChar char="▪"/>
              <a:defRPr b="0" i="0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312420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320"/>
              <a:buFont typeface="Noto Sans Symbols"/>
              <a:buChar char="▪"/>
              <a:defRPr b="0" i="0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1" name="Google Shape;11;p4"/>
          <p:cNvSpPr txBox="1"/>
          <p:nvPr>
            <p:ph idx="11" type="ftr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pic>
        <p:nvPicPr>
          <p:cNvPr id="12" name="Google Shape;12;p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685142" y="5361306"/>
            <a:ext cx="1495218" cy="1496694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4" name="Google Shape;14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Relationship Id="rId4" Type="http://schemas.openxmlformats.org/officeDocument/2006/relationships/image" Target="../media/image4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Relationship Id="rId4" Type="http://schemas.openxmlformats.org/officeDocument/2006/relationships/image" Target="../media/image24.png"/><Relationship Id="rId5" Type="http://schemas.openxmlformats.org/officeDocument/2006/relationships/image" Target="../media/image2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Relationship Id="rId4" Type="http://schemas.openxmlformats.org/officeDocument/2006/relationships/image" Target="../media/image32.png"/><Relationship Id="rId9" Type="http://schemas.openxmlformats.org/officeDocument/2006/relationships/image" Target="../media/image27.png"/><Relationship Id="rId5" Type="http://schemas.openxmlformats.org/officeDocument/2006/relationships/image" Target="../media/image33.png"/><Relationship Id="rId6" Type="http://schemas.openxmlformats.org/officeDocument/2006/relationships/image" Target="../media/image36.png"/><Relationship Id="rId7" Type="http://schemas.openxmlformats.org/officeDocument/2006/relationships/image" Target="../media/image26.png"/><Relationship Id="rId8" Type="http://schemas.openxmlformats.org/officeDocument/2006/relationships/image" Target="../media/image1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Relationship Id="rId4" Type="http://schemas.openxmlformats.org/officeDocument/2006/relationships/image" Target="../media/image28.jpg"/><Relationship Id="rId9" Type="http://schemas.openxmlformats.org/officeDocument/2006/relationships/image" Target="../media/image20.jpg"/><Relationship Id="rId5" Type="http://schemas.openxmlformats.org/officeDocument/2006/relationships/image" Target="../media/image5.jpg"/><Relationship Id="rId6" Type="http://schemas.openxmlformats.org/officeDocument/2006/relationships/image" Target="../media/image34.jpg"/><Relationship Id="rId7" Type="http://schemas.openxmlformats.org/officeDocument/2006/relationships/image" Target="../media/image37.jpg"/><Relationship Id="rId8" Type="http://schemas.openxmlformats.org/officeDocument/2006/relationships/image" Target="../media/image38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Relationship Id="rId4" Type="http://schemas.openxmlformats.org/officeDocument/2006/relationships/image" Target="../media/image40.jpg"/><Relationship Id="rId5" Type="http://schemas.openxmlformats.org/officeDocument/2006/relationships/image" Target="../media/image52.jpg"/><Relationship Id="rId6" Type="http://schemas.openxmlformats.org/officeDocument/2006/relationships/image" Target="../media/image39.jpg"/></Relationships>
</file>

<file path=ppt/slides/_rels/slide14.xml.rels><?xml version="1.0" encoding="UTF-8" standalone="yes"?><Relationships xmlns="http://schemas.openxmlformats.org/package/2006/relationships"><Relationship Id="rId11" Type="http://schemas.openxmlformats.org/officeDocument/2006/relationships/image" Target="../media/image42.png"/><Relationship Id="rId10" Type="http://schemas.openxmlformats.org/officeDocument/2006/relationships/image" Target="../media/image38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png"/><Relationship Id="rId4" Type="http://schemas.openxmlformats.org/officeDocument/2006/relationships/image" Target="../media/image84.jpg"/><Relationship Id="rId9" Type="http://schemas.openxmlformats.org/officeDocument/2006/relationships/image" Target="../media/image37.jpg"/><Relationship Id="rId5" Type="http://schemas.openxmlformats.org/officeDocument/2006/relationships/image" Target="../media/image28.jpg"/><Relationship Id="rId6" Type="http://schemas.openxmlformats.org/officeDocument/2006/relationships/image" Target="../media/image85.jpg"/><Relationship Id="rId7" Type="http://schemas.openxmlformats.org/officeDocument/2006/relationships/image" Target="../media/image66.jpg"/><Relationship Id="rId8" Type="http://schemas.openxmlformats.org/officeDocument/2006/relationships/image" Target="../media/image54.jpg"/></Relationships>
</file>

<file path=ppt/slides/_rels/slide15.xml.rels><?xml version="1.0" encoding="UTF-8" standalone="yes"?><Relationships xmlns="http://schemas.openxmlformats.org/package/2006/relationships"><Relationship Id="rId10" Type="http://schemas.openxmlformats.org/officeDocument/2006/relationships/image" Target="../media/image75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png"/><Relationship Id="rId4" Type="http://schemas.openxmlformats.org/officeDocument/2006/relationships/image" Target="../media/image20.jpg"/><Relationship Id="rId9" Type="http://schemas.openxmlformats.org/officeDocument/2006/relationships/image" Target="../media/image34.jpg"/><Relationship Id="rId5" Type="http://schemas.openxmlformats.org/officeDocument/2006/relationships/image" Target="../media/image38.jpg"/><Relationship Id="rId6" Type="http://schemas.openxmlformats.org/officeDocument/2006/relationships/image" Target="../media/image28.jpg"/><Relationship Id="rId7" Type="http://schemas.openxmlformats.org/officeDocument/2006/relationships/image" Target="../media/image51.jpg"/><Relationship Id="rId8" Type="http://schemas.openxmlformats.org/officeDocument/2006/relationships/image" Target="../media/image37.jpg"/></Relationships>
</file>

<file path=ppt/slides/_rels/slide16.xml.rels><?xml version="1.0" encoding="UTF-8" standalone="yes"?><Relationships xmlns="http://schemas.openxmlformats.org/package/2006/relationships"><Relationship Id="rId11" Type="http://schemas.openxmlformats.org/officeDocument/2006/relationships/image" Target="../media/image78.jpg"/><Relationship Id="rId10" Type="http://schemas.openxmlformats.org/officeDocument/2006/relationships/image" Target="../media/image75.jpg"/><Relationship Id="rId13" Type="http://schemas.openxmlformats.org/officeDocument/2006/relationships/image" Target="../media/image51.jpg"/><Relationship Id="rId12" Type="http://schemas.openxmlformats.org/officeDocument/2006/relationships/image" Target="../media/image38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.png"/><Relationship Id="rId4" Type="http://schemas.openxmlformats.org/officeDocument/2006/relationships/image" Target="../media/image20.jpg"/><Relationship Id="rId9" Type="http://schemas.openxmlformats.org/officeDocument/2006/relationships/image" Target="../media/image28.jpg"/><Relationship Id="rId5" Type="http://schemas.openxmlformats.org/officeDocument/2006/relationships/image" Target="../media/image85.jpg"/><Relationship Id="rId6" Type="http://schemas.openxmlformats.org/officeDocument/2006/relationships/image" Target="../media/image34.jpg"/><Relationship Id="rId7" Type="http://schemas.openxmlformats.org/officeDocument/2006/relationships/image" Target="../media/image30.jpg"/><Relationship Id="rId8" Type="http://schemas.openxmlformats.org/officeDocument/2006/relationships/image" Target="../media/image37.jpg"/></Relationships>
</file>

<file path=ppt/slides/_rels/slide17.xml.rels><?xml version="1.0" encoding="UTF-8" standalone="yes"?><Relationships xmlns="http://schemas.openxmlformats.org/package/2006/relationships"><Relationship Id="rId11" Type="http://schemas.openxmlformats.org/officeDocument/2006/relationships/image" Target="../media/image37.jpg"/><Relationship Id="rId10" Type="http://schemas.openxmlformats.org/officeDocument/2006/relationships/image" Target="../media/image38.jpg"/><Relationship Id="rId13" Type="http://schemas.openxmlformats.org/officeDocument/2006/relationships/image" Target="../media/image42.png"/><Relationship Id="rId12" Type="http://schemas.openxmlformats.org/officeDocument/2006/relationships/image" Target="../media/image83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8.png"/><Relationship Id="rId4" Type="http://schemas.openxmlformats.org/officeDocument/2006/relationships/image" Target="../media/image51.jpg"/><Relationship Id="rId9" Type="http://schemas.openxmlformats.org/officeDocument/2006/relationships/image" Target="../media/image84.jpg"/><Relationship Id="rId5" Type="http://schemas.openxmlformats.org/officeDocument/2006/relationships/image" Target="../media/image54.jpg"/><Relationship Id="rId6" Type="http://schemas.openxmlformats.org/officeDocument/2006/relationships/image" Target="../media/image75.jpg"/><Relationship Id="rId7" Type="http://schemas.openxmlformats.org/officeDocument/2006/relationships/image" Target="../media/image28.jpg"/><Relationship Id="rId8" Type="http://schemas.openxmlformats.org/officeDocument/2006/relationships/image" Target="../media/image66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8.png"/><Relationship Id="rId4" Type="http://schemas.openxmlformats.org/officeDocument/2006/relationships/image" Target="../media/image51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8.png"/><Relationship Id="rId4" Type="http://schemas.openxmlformats.org/officeDocument/2006/relationships/image" Target="../media/image69.png"/><Relationship Id="rId5" Type="http://schemas.openxmlformats.org/officeDocument/2006/relationships/image" Target="../media/image76.png"/><Relationship Id="rId6" Type="http://schemas.openxmlformats.org/officeDocument/2006/relationships/image" Target="../media/image72.png"/><Relationship Id="rId7" Type="http://schemas.openxmlformats.org/officeDocument/2006/relationships/image" Target="../media/image70.png"/><Relationship Id="rId8" Type="http://schemas.openxmlformats.org/officeDocument/2006/relationships/image" Target="../media/image7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Relationship Id="rId4" Type="http://schemas.openxmlformats.org/officeDocument/2006/relationships/image" Target="../media/image3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8.png"/><Relationship Id="rId4" Type="http://schemas.openxmlformats.org/officeDocument/2006/relationships/image" Target="../media/image7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8.png"/><Relationship Id="rId4" Type="http://schemas.openxmlformats.org/officeDocument/2006/relationships/hyperlink" Target="https://bibliotecadelenguas.uncoma.edu.ar/files/original/ecd98aa9b563c50145ac67f15bda7454.mp4" TargetMode="External"/><Relationship Id="rId5" Type="http://schemas.openxmlformats.org/officeDocument/2006/relationships/image" Target="../media/image2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4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2.jpg"/><Relationship Id="rId6" Type="http://schemas.openxmlformats.org/officeDocument/2006/relationships/image" Target="../media/image5.jpg"/><Relationship Id="rId7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Relationship Id="rId4" Type="http://schemas.openxmlformats.org/officeDocument/2006/relationships/image" Target="../media/image11.jpg"/><Relationship Id="rId5" Type="http://schemas.openxmlformats.org/officeDocument/2006/relationships/image" Target="../media/image2.jpg"/></Relationships>
</file>

<file path=ppt/slides/_rels/slide7.xml.rels><?xml version="1.0" encoding="UTF-8" standalone="yes"?><Relationships xmlns="http://schemas.openxmlformats.org/package/2006/relationships"><Relationship Id="rId10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Relationship Id="rId4" Type="http://schemas.openxmlformats.org/officeDocument/2006/relationships/image" Target="../media/image45.jpg"/><Relationship Id="rId9" Type="http://schemas.openxmlformats.org/officeDocument/2006/relationships/image" Target="../media/image16.jpg"/><Relationship Id="rId5" Type="http://schemas.openxmlformats.org/officeDocument/2006/relationships/image" Target="../media/image35.jpg"/><Relationship Id="rId6" Type="http://schemas.openxmlformats.org/officeDocument/2006/relationships/image" Target="../media/image14.jpg"/><Relationship Id="rId7" Type="http://schemas.openxmlformats.org/officeDocument/2006/relationships/image" Target="../media/image30.jpg"/><Relationship Id="rId8" Type="http://schemas.openxmlformats.org/officeDocument/2006/relationships/image" Target="../media/image73.jpg"/></Relationships>
</file>

<file path=ppt/slides/_rels/slide8.xml.rels><?xml version="1.0" encoding="UTF-8" standalone="yes"?><Relationships xmlns="http://schemas.openxmlformats.org/package/2006/relationships"><Relationship Id="rId11" Type="http://schemas.openxmlformats.org/officeDocument/2006/relationships/image" Target="../media/image23.png"/><Relationship Id="rId10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Relationship Id="rId4" Type="http://schemas.openxmlformats.org/officeDocument/2006/relationships/image" Target="../media/image45.jpg"/><Relationship Id="rId9" Type="http://schemas.openxmlformats.org/officeDocument/2006/relationships/image" Target="../media/image16.jpg"/><Relationship Id="rId5" Type="http://schemas.openxmlformats.org/officeDocument/2006/relationships/image" Target="../media/image35.jpg"/><Relationship Id="rId6" Type="http://schemas.openxmlformats.org/officeDocument/2006/relationships/image" Target="../media/image14.jpg"/><Relationship Id="rId7" Type="http://schemas.openxmlformats.org/officeDocument/2006/relationships/image" Target="../media/image30.jpg"/><Relationship Id="rId8" Type="http://schemas.openxmlformats.org/officeDocument/2006/relationships/image" Target="../media/image73.jpg"/></Relationships>
</file>

<file path=ppt/slides/_rels/slide9.xml.rels><?xml version="1.0" encoding="UTF-8" standalone="yes"?><Relationships xmlns="http://schemas.openxmlformats.org/package/2006/relationships"><Relationship Id="rId11" Type="http://schemas.openxmlformats.org/officeDocument/2006/relationships/image" Target="../media/image14.jpg"/><Relationship Id="rId10" Type="http://schemas.openxmlformats.org/officeDocument/2006/relationships/image" Target="../media/image34.jpg"/><Relationship Id="rId13" Type="http://schemas.openxmlformats.org/officeDocument/2006/relationships/image" Target="../media/image73.jpg"/><Relationship Id="rId12" Type="http://schemas.openxmlformats.org/officeDocument/2006/relationships/image" Target="../media/image45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Relationship Id="rId4" Type="http://schemas.openxmlformats.org/officeDocument/2006/relationships/image" Target="../media/image19.jpg"/><Relationship Id="rId9" Type="http://schemas.openxmlformats.org/officeDocument/2006/relationships/image" Target="../media/image4.jpg"/><Relationship Id="rId15" Type="http://schemas.openxmlformats.org/officeDocument/2006/relationships/image" Target="../media/image16.jpg"/><Relationship Id="rId14" Type="http://schemas.openxmlformats.org/officeDocument/2006/relationships/image" Target="../media/image46.jpg"/><Relationship Id="rId17" Type="http://schemas.openxmlformats.org/officeDocument/2006/relationships/image" Target="../media/image23.png"/><Relationship Id="rId16" Type="http://schemas.openxmlformats.org/officeDocument/2006/relationships/image" Target="../media/image35.jpg"/><Relationship Id="rId5" Type="http://schemas.openxmlformats.org/officeDocument/2006/relationships/hyperlink" Target="http://drive.google.com/file/d/1nUhNerPEtdc0UTcDFULD9n3bXyZd3sJz/view" TargetMode="External"/><Relationship Id="rId6" Type="http://schemas.openxmlformats.org/officeDocument/2006/relationships/image" Target="../media/image15.png"/><Relationship Id="rId7" Type="http://schemas.openxmlformats.org/officeDocument/2006/relationships/image" Target="../media/image30.jpg"/><Relationship Id="rId8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0" name="Google Shape;340;g12266340cd5_0_15"/>
          <p:cNvPicPr preferRelativeResize="0"/>
          <p:nvPr/>
        </p:nvPicPr>
        <p:blipFill rotWithShape="1">
          <a:blip r:embed="rId4">
            <a:alphaModFix amt="76000"/>
          </a:blip>
          <a:srcRect b="0" l="0" r="1176" t="0"/>
          <a:stretch/>
        </p:blipFill>
        <p:spPr>
          <a:xfrm>
            <a:off x="4736800" y="967700"/>
            <a:ext cx="6726300" cy="45090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sp>
        <p:nvSpPr>
          <p:cNvPr id="341" name="Google Shape;341;g12266340cd5_0_15"/>
          <p:cNvSpPr/>
          <p:nvPr/>
        </p:nvSpPr>
        <p:spPr>
          <a:xfrm>
            <a:off x="1033275" y="1497900"/>
            <a:ext cx="3024600" cy="2987400"/>
          </a:xfrm>
          <a:prstGeom prst="roundRect">
            <a:avLst>
              <a:gd fmla="val 16667" name="adj"/>
            </a:avLst>
          </a:prstGeom>
          <a:solidFill>
            <a:srgbClr val="F4F1EC">
              <a:alpha val="4688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g12266340cd5_0_15"/>
          <p:cNvSpPr txBox="1"/>
          <p:nvPr>
            <p:ph idx="11" type="ftr"/>
          </p:nvPr>
        </p:nvSpPr>
        <p:spPr>
          <a:xfrm>
            <a:off x="1033272" y="6455664"/>
            <a:ext cx="10588800" cy="32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Proyecto J033 - Facultad de Lenguas - Universidad Nacional del Comahue - </a:t>
            </a:r>
            <a:endParaRPr/>
          </a:p>
        </p:txBody>
      </p:sp>
      <p:sp>
        <p:nvSpPr>
          <p:cNvPr id="343" name="Google Shape;343;g12266340cd5_0_15"/>
          <p:cNvSpPr txBox="1"/>
          <p:nvPr/>
        </p:nvSpPr>
        <p:spPr>
          <a:xfrm>
            <a:off x="1130475" y="1950425"/>
            <a:ext cx="2927400" cy="19209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8040000" dist="76200">
              <a:srgbClr val="000000">
                <a:alpha val="498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US" sz="4700">
                <a:solidFill>
                  <a:srgbClr val="0000FF"/>
                </a:solidFill>
                <a:latin typeface="Candara"/>
                <a:ea typeface="Candara"/>
                <a:cs typeface="Candara"/>
                <a:sym typeface="Candara"/>
              </a:rPr>
              <a:t>Anger is a bad counsellor</a:t>
            </a:r>
            <a:endParaRPr i="0" sz="4700" u="none" cap="none" strike="noStrike">
              <a:solidFill>
                <a:srgbClr val="0000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g13eeeb783a7_1_35"/>
          <p:cNvSpPr txBox="1"/>
          <p:nvPr>
            <p:ph idx="11" type="ftr"/>
          </p:nvPr>
        </p:nvSpPr>
        <p:spPr>
          <a:xfrm>
            <a:off x="804672" y="6227064"/>
            <a:ext cx="10588800" cy="32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Proyecto J033 - Facultad de Lenguas - Universidad Nacional del Comahue - </a:t>
            </a:r>
            <a:endParaRPr/>
          </a:p>
        </p:txBody>
      </p:sp>
      <p:sp>
        <p:nvSpPr>
          <p:cNvPr id="474" name="Google Shape;474;g13eeeb783a7_1_35"/>
          <p:cNvSpPr txBox="1"/>
          <p:nvPr/>
        </p:nvSpPr>
        <p:spPr>
          <a:xfrm>
            <a:off x="1414275" y="304400"/>
            <a:ext cx="9902100" cy="89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200">
                <a:solidFill>
                  <a:srgbClr val="0000FF"/>
                </a:solidFill>
                <a:latin typeface="Candara"/>
                <a:ea typeface="Candara"/>
                <a:cs typeface="Candara"/>
                <a:sym typeface="Candara"/>
              </a:rPr>
              <a:t>ACTIVITY </a:t>
            </a:r>
            <a:r>
              <a:rPr b="1" lang="en-US" sz="2100">
                <a:solidFill>
                  <a:srgbClr val="0000FF"/>
                </a:solidFill>
                <a:latin typeface="Candara"/>
                <a:ea typeface="Candara"/>
                <a:cs typeface="Candara"/>
                <a:sym typeface="Candara"/>
              </a:rPr>
              <a:t>7 A</a:t>
            </a:r>
            <a:endParaRPr b="1" sz="2100">
              <a:solidFill>
                <a:srgbClr val="0000FF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100">
                <a:solidFill>
                  <a:srgbClr val="0000FF"/>
                </a:solidFill>
                <a:latin typeface="Candara"/>
                <a:ea typeface="Candara"/>
                <a:cs typeface="Candara"/>
                <a:sym typeface="Candara"/>
              </a:rPr>
              <a:t>Listen to and read the legend and order the pictures according to the story.   </a:t>
            </a:r>
            <a:endParaRPr b="1" sz="2100">
              <a:solidFill>
                <a:srgbClr val="0000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475" name="Google Shape;475;g13eeeb783a7_1_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89725" y="1302863"/>
            <a:ext cx="5914225" cy="4561375"/>
          </a:xfrm>
          <a:prstGeom prst="rect">
            <a:avLst/>
          </a:prstGeom>
          <a:noFill/>
          <a:ln>
            <a:noFill/>
          </a:ln>
        </p:spPr>
      </p:pic>
      <p:sp>
        <p:nvSpPr>
          <p:cNvPr id="476" name="Google Shape;476;g13eeeb783a7_1_35"/>
          <p:cNvSpPr txBox="1"/>
          <p:nvPr/>
        </p:nvSpPr>
        <p:spPr>
          <a:xfrm>
            <a:off x="689600" y="1867250"/>
            <a:ext cx="3000000" cy="343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dk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b="1" lang="en-US" sz="2000">
                <a:solidFill>
                  <a:schemeClr val="dk1"/>
                </a:solidFill>
              </a:rPr>
              <a:t>....................</a:t>
            </a:r>
            <a:endParaRPr b="1"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b="1" lang="en-US" sz="2000">
                <a:solidFill>
                  <a:schemeClr val="dk1"/>
                </a:solidFill>
              </a:rPr>
              <a:t>....................</a:t>
            </a:r>
            <a:endParaRPr b="1"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b="1" lang="en-US" sz="2000">
                <a:solidFill>
                  <a:schemeClr val="dk1"/>
                </a:solidFill>
              </a:rPr>
              <a:t>.....................</a:t>
            </a:r>
            <a:endParaRPr b="1"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b="1" lang="en-US" sz="2000">
                <a:solidFill>
                  <a:schemeClr val="dk1"/>
                </a:solidFill>
              </a:rPr>
              <a:t>......................</a:t>
            </a:r>
            <a:endParaRPr b="1" sz="2000">
              <a:solidFill>
                <a:schemeClr val="dk1"/>
              </a:solidFill>
            </a:endParaRPr>
          </a:p>
        </p:txBody>
      </p:sp>
      <p:sp>
        <p:nvSpPr>
          <p:cNvPr id="477" name="Google Shape;477;g13eeeb783a7_1_35"/>
          <p:cNvSpPr txBox="1"/>
          <p:nvPr/>
        </p:nvSpPr>
        <p:spPr>
          <a:xfrm>
            <a:off x="1355475" y="1600175"/>
            <a:ext cx="614100" cy="661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>
                <a:latin typeface="Bubblegum Sans"/>
                <a:ea typeface="Bubblegum Sans"/>
                <a:cs typeface="Bubblegum Sans"/>
                <a:sym typeface="Bubblegum Sans"/>
              </a:rPr>
              <a:t>D</a:t>
            </a:r>
            <a:endParaRPr sz="3100">
              <a:latin typeface="Bubblegum Sans"/>
              <a:ea typeface="Bubblegum Sans"/>
              <a:cs typeface="Bubblegum Sans"/>
              <a:sym typeface="Bubblegum Sans"/>
            </a:endParaRPr>
          </a:p>
        </p:txBody>
      </p:sp>
      <p:sp>
        <p:nvSpPr>
          <p:cNvPr id="478" name="Google Shape;478;g13eeeb783a7_1_35"/>
          <p:cNvSpPr txBox="1"/>
          <p:nvPr/>
        </p:nvSpPr>
        <p:spPr>
          <a:xfrm>
            <a:off x="1355475" y="2522550"/>
            <a:ext cx="614100" cy="661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>
                <a:latin typeface="Bubblegum Sans"/>
                <a:ea typeface="Bubblegum Sans"/>
                <a:cs typeface="Bubblegum Sans"/>
                <a:sym typeface="Bubblegum Sans"/>
              </a:rPr>
              <a:t>B</a:t>
            </a:r>
            <a:endParaRPr sz="3100">
              <a:latin typeface="Bubblegum Sans"/>
              <a:ea typeface="Bubblegum Sans"/>
              <a:cs typeface="Bubblegum Sans"/>
              <a:sym typeface="Bubblegum Sans"/>
            </a:endParaRPr>
          </a:p>
        </p:txBody>
      </p:sp>
      <p:sp>
        <p:nvSpPr>
          <p:cNvPr id="479" name="Google Shape;479;g13eeeb783a7_1_35"/>
          <p:cNvSpPr txBox="1"/>
          <p:nvPr/>
        </p:nvSpPr>
        <p:spPr>
          <a:xfrm>
            <a:off x="1355475" y="3444925"/>
            <a:ext cx="614100" cy="661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>
                <a:latin typeface="Bubblegum Sans"/>
                <a:ea typeface="Bubblegum Sans"/>
                <a:cs typeface="Bubblegum Sans"/>
                <a:sym typeface="Bubblegum Sans"/>
              </a:rPr>
              <a:t>C</a:t>
            </a:r>
            <a:endParaRPr sz="3100">
              <a:latin typeface="Bubblegum Sans"/>
              <a:ea typeface="Bubblegum Sans"/>
              <a:cs typeface="Bubblegum Sans"/>
              <a:sym typeface="Bubblegum Sans"/>
            </a:endParaRPr>
          </a:p>
        </p:txBody>
      </p:sp>
      <p:sp>
        <p:nvSpPr>
          <p:cNvPr id="480" name="Google Shape;480;g13eeeb783a7_1_35"/>
          <p:cNvSpPr txBox="1"/>
          <p:nvPr/>
        </p:nvSpPr>
        <p:spPr>
          <a:xfrm>
            <a:off x="1355475" y="4374813"/>
            <a:ext cx="614100" cy="661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>
                <a:latin typeface="Bubblegum Sans"/>
                <a:ea typeface="Bubblegum Sans"/>
                <a:cs typeface="Bubblegum Sans"/>
                <a:sym typeface="Bubblegum Sans"/>
              </a:rPr>
              <a:t>A</a:t>
            </a:r>
            <a:endParaRPr sz="3100">
              <a:latin typeface="Bubblegum Sans"/>
              <a:ea typeface="Bubblegum Sans"/>
              <a:cs typeface="Bubblegum Sans"/>
              <a:sym typeface="Bubblegum Sans"/>
            </a:endParaRPr>
          </a:p>
        </p:txBody>
      </p:sp>
      <p:pic>
        <p:nvPicPr>
          <p:cNvPr id="481" name="Google Shape;481;g13eeeb783a7_1_35"/>
          <p:cNvPicPr preferRelativeResize="0"/>
          <p:nvPr/>
        </p:nvPicPr>
        <p:blipFill rotWithShape="1">
          <a:blip r:embed="rId5">
            <a:alphaModFix/>
          </a:blip>
          <a:srcRect b="7009" l="7415" r="48578" t="48145"/>
          <a:stretch/>
        </p:blipFill>
        <p:spPr>
          <a:xfrm flipH="1">
            <a:off x="461050" y="130100"/>
            <a:ext cx="894426" cy="974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g13eeeb783a7_1_40"/>
          <p:cNvSpPr txBox="1"/>
          <p:nvPr>
            <p:ph idx="11" type="ftr"/>
          </p:nvPr>
        </p:nvSpPr>
        <p:spPr>
          <a:xfrm>
            <a:off x="804672" y="6227064"/>
            <a:ext cx="10588800" cy="32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Proyecto J033 - Facultad de Lenguas - Universidad Nacional del Comahue - </a:t>
            </a:r>
            <a:endParaRPr/>
          </a:p>
        </p:txBody>
      </p:sp>
      <p:sp>
        <p:nvSpPr>
          <p:cNvPr id="488" name="Google Shape;488;g13eeeb783a7_1_40"/>
          <p:cNvSpPr txBox="1"/>
          <p:nvPr/>
        </p:nvSpPr>
        <p:spPr>
          <a:xfrm>
            <a:off x="429750" y="77600"/>
            <a:ext cx="4977900" cy="89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0000FF"/>
                </a:solidFill>
                <a:latin typeface="Candara"/>
                <a:ea typeface="Candara"/>
                <a:cs typeface="Candara"/>
                <a:sym typeface="Candara"/>
              </a:rPr>
              <a:t>ACTIVITY </a:t>
            </a:r>
            <a:r>
              <a:rPr b="1" lang="en-US" sz="2100">
                <a:solidFill>
                  <a:srgbClr val="0000FF"/>
                </a:solidFill>
                <a:latin typeface="Candara"/>
                <a:ea typeface="Candara"/>
                <a:cs typeface="Candara"/>
                <a:sym typeface="Candara"/>
              </a:rPr>
              <a:t>7 B</a:t>
            </a:r>
            <a:endParaRPr b="1" sz="2100">
              <a:solidFill>
                <a:srgbClr val="0000FF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rgbClr val="0000FF"/>
                </a:solidFill>
                <a:latin typeface="Candara"/>
                <a:ea typeface="Candara"/>
                <a:cs typeface="Candara"/>
                <a:sym typeface="Candara"/>
              </a:rPr>
              <a:t> Choose the best option.</a:t>
            </a:r>
            <a:endParaRPr b="1" sz="2100">
              <a:solidFill>
                <a:srgbClr val="0000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489" name="Google Shape;489;g13eeeb783a7_1_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06238" y="2521525"/>
            <a:ext cx="5625650" cy="148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0" name="Google Shape;490;g13eeeb783a7_1_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5025" y="1150752"/>
            <a:ext cx="5467350" cy="148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1" name="Google Shape;491;g13eeeb783a7_1_4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85025" y="2812300"/>
            <a:ext cx="5629275" cy="157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2" name="Google Shape;492;g13eeeb783a7_1_4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104438" y="577050"/>
            <a:ext cx="5629275" cy="14857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93" name="Google Shape;493;g13eeeb783a7_1_40"/>
          <p:cNvCxnSpPr/>
          <p:nvPr/>
        </p:nvCxnSpPr>
        <p:spPr>
          <a:xfrm>
            <a:off x="823675" y="1893600"/>
            <a:ext cx="948900" cy="0"/>
          </a:xfrm>
          <a:prstGeom prst="straightConnector1">
            <a:avLst/>
          </a:prstGeom>
          <a:noFill/>
          <a:ln cap="flat" cmpd="sng" w="114300">
            <a:solidFill>
              <a:srgbClr val="00FF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94" name="Google Shape;494;g13eeeb783a7_1_40"/>
          <p:cNvCxnSpPr/>
          <p:nvPr/>
        </p:nvCxnSpPr>
        <p:spPr>
          <a:xfrm>
            <a:off x="6680275" y="1688400"/>
            <a:ext cx="948900" cy="0"/>
          </a:xfrm>
          <a:prstGeom prst="straightConnector1">
            <a:avLst/>
          </a:prstGeom>
          <a:noFill/>
          <a:ln cap="flat" cmpd="sng" w="114300">
            <a:solidFill>
              <a:srgbClr val="00FF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95" name="Google Shape;495;g13eeeb783a7_1_40"/>
          <p:cNvCxnSpPr/>
          <p:nvPr/>
        </p:nvCxnSpPr>
        <p:spPr>
          <a:xfrm>
            <a:off x="6481025" y="4007225"/>
            <a:ext cx="948900" cy="0"/>
          </a:xfrm>
          <a:prstGeom prst="straightConnector1">
            <a:avLst/>
          </a:prstGeom>
          <a:noFill/>
          <a:ln cap="flat" cmpd="sng" w="114300">
            <a:solidFill>
              <a:srgbClr val="00FF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96" name="Google Shape;496;g13eeeb783a7_1_40"/>
          <p:cNvCxnSpPr/>
          <p:nvPr/>
        </p:nvCxnSpPr>
        <p:spPr>
          <a:xfrm>
            <a:off x="823675" y="3601000"/>
            <a:ext cx="948900" cy="0"/>
          </a:xfrm>
          <a:prstGeom prst="straightConnector1">
            <a:avLst/>
          </a:prstGeom>
          <a:noFill/>
          <a:ln cap="flat" cmpd="sng" w="114300">
            <a:solidFill>
              <a:srgbClr val="00FF00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497" name="Google Shape;497;g13eeeb783a7_1_40"/>
          <p:cNvPicPr preferRelativeResize="0"/>
          <p:nvPr/>
        </p:nvPicPr>
        <p:blipFill rotWithShape="1">
          <a:blip r:embed="rId8">
            <a:alphaModFix/>
          </a:blip>
          <a:srcRect b="71370" l="30871" r="42738" t="15144"/>
          <a:stretch/>
        </p:blipFill>
        <p:spPr>
          <a:xfrm>
            <a:off x="8094800" y="4844825"/>
            <a:ext cx="1648575" cy="927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8" name="Google Shape;498;g13eeeb783a7_1_4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516525" y="4736875"/>
            <a:ext cx="3519725" cy="1143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99" name="Google Shape;499;g13eeeb783a7_1_40"/>
          <p:cNvCxnSpPr/>
          <p:nvPr/>
        </p:nvCxnSpPr>
        <p:spPr>
          <a:xfrm>
            <a:off x="5125375" y="5613163"/>
            <a:ext cx="948900" cy="0"/>
          </a:xfrm>
          <a:prstGeom prst="straightConnector1">
            <a:avLst/>
          </a:prstGeom>
          <a:noFill/>
          <a:ln cap="flat" cmpd="sng" w="114300">
            <a:solidFill>
              <a:srgbClr val="00FF00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g13eeeb783a7_1_45"/>
          <p:cNvSpPr txBox="1"/>
          <p:nvPr>
            <p:ph idx="11" type="ftr"/>
          </p:nvPr>
        </p:nvSpPr>
        <p:spPr>
          <a:xfrm>
            <a:off x="804672" y="6227064"/>
            <a:ext cx="10588800" cy="32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Proyecto J033 - Facultad de Lenguas - Universidad Nacional del Comahue - </a:t>
            </a:r>
            <a:endParaRPr/>
          </a:p>
        </p:txBody>
      </p:sp>
      <p:sp>
        <p:nvSpPr>
          <p:cNvPr id="506" name="Google Shape;506;g13eeeb783a7_1_45"/>
          <p:cNvSpPr txBox="1"/>
          <p:nvPr/>
        </p:nvSpPr>
        <p:spPr>
          <a:xfrm>
            <a:off x="303463" y="136700"/>
            <a:ext cx="10359900" cy="9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0000FF"/>
                </a:solidFill>
                <a:latin typeface="Candara"/>
                <a:ea typeface="Candara"/>
                <a:cs typeface="Candara"/>
                <a:sym typeface="Candara"/>
              </a:rPr>
              <a:t>ACTIVITY </a:t>
            </a:r>
            <a:r>
              <a:rPr b="1" lang="en-US" sz="2200">
                <a:solidFill>
                  <a:srgbClr val="0000FF"/>
                </a:solidFill>
                <a:latin typeface="Candara"/>
                <a:ea typeface="Candara"/>
                <a:cs typeface="Candara"/>
                <a:sym typeface="Candara"/>
              </a:rPr>
              <a:t>8</a:t>
            </a:r>
            <a:endParaRPr b="1" sz="2200">
              <a:solidFill>
                <a:srgbClr val="0000FF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0000FF"/>
                </a:solidFill>
                <a:latin typeface="Candara"/>
                <a:ea typeface="Candara"/>
                <a:cs typeface="Candara"/>
                <a:sym typeface="Candara"/>
              </a:rPr>
              <a:t>Find phrases for the pictures below in the legend. Write them down.</a:t>
            </a:r>
            <a:endParaRPr sz="2200">
              <a:solidFill>
                <a:srgbClr val="0000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507" name="Google Shape;507;g13eeeb783a7_1_45"/>
          <p:cNvPicPr preferRelativeResize="0"/>
          <p:nvPr/>
        </p:nvPicPr>
        <p:blipFill rotWithShape="1">
          <a:blip r:embed="rId4">
            <a:alphaModFix/>
          </a:blip>
          <a:srcRect b="0" l="8506" r="8498" t="0"/>
          <a:stretch/>
        </p:blipFill>
        <p:spPr>
          <a:xfrm>
            <a:off x="1266850" y="1049289"/>
            <a:ext cx="1695000" cy="1159161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pic>
      <p:pic>
        <p:nvPicPr>
          <p:cNvPr id="508" name="Google Shape;508;g13eeeb783a7_1_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36113" y="1205675"/>
            <a:ext cx="1833563" cy="1047750"/>
          </a:xfrm>
          <a:prstGeom prst="rect">
            <a:avLst/>
          </a:prstGeom>
          <a:noFill/>
          <a:ln cap="flat" cmpd="sng" w="254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pic>
      <p:pic>
        <p:nvPicPr>
          <p:cNvPr id="509" name="Google Shape;509;g13eeeb783a7_1_45"/>
          <p:cNvPicPr preferRelativeResize="0"/>
          <p:nvPr/>
        </p:nvPicPr>
        <p:blipFill rotWithShape="1">
          <a:blip r:embed="rId6">
            <a:alphaModFix/>
          </a:blip>
          <a:srcRect b="0" l="2326" r="2335" t="0"/>
          <a:stretch/>
        </p:blipFill>
        <p:spPr>
          <a:xfrm>
            <a:off x="7653338" y="1176151"/>
            <a:ext cx="1666875" cy="1175197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pic>
      <p:pic>
        <p:nvPicPr>
          <p:cNvPr id="510" name="Google Shape;510;g13eeeb783a7_1_45"/>
          <p:cNvPicPr preferRelativeResize="0"/>
          <p:nvPr/>
        </p:nvPicPr>
        <p:blipFill rotWithShape="1">
          <a:blip r:embed="rId7">
            <a:alphaModFix/>
          </a:blip>
          <a:srcRect b="4262" l="0" r="0" t="4262"/>
          <a:stretch/>
        </p:blipFill>
        <p:spPr>
          <a:xfrm>
            <a:off x="1357113" y="3709104"/>
            <a:ext cx="1514475" cy="1090846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pic>
      <p:pic>
        <p:nvPicPr>
          <p:cNvPr id="511" name="Google Shape;511;g13eeeb783a7_1_4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726175" y="3716363"/>
            <a:ext cx="1514475" cy="1047750"/>
          </a:xfrm>
          <a:prstGeom prst="rect">
            <a:avLst/>
          </a:prstGeom>
          <a:noFill/>
          <a:ln cap="flat" cmpd="sng" w="127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pic>
      <p:pic>
        <p:nvPicPr>
          <p:cNvPr id="512" name="Google Shape;512;g13eeeb783a7_1_4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929425" y="3524963"/>
            <a:ext cx="1240930" cy="1364988"/>
          </a:xfrm>
          <a:prstGeom prst="rect">
            <a:avLst/>
          </a:prstGeom>
          <a:noFill/>
          <a:ln cap="flat" cmpd="sng" w="127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pic>
      <p:sp>
        <p:nvSpPr>
          <p:cNvPr id="513" name="Google Shape;513;g13eeeb783a7_1_45"/>
          <p:cNvSpPr txBox="1"/>
          <p:nvPr/>
        </p:nvSpPr>
        <p:spPr>
          <a:xfrm>
            <a:off x="4424650" y="2689663"/>
            <a:ext cx="16950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latin typeface="Bubblegum Sans"/>
              <a:ea typeface="Bubblegum Sans"/>
              <a:cs typeface="Bubblegum Sans"/>
              <a:sym typeface="Bubblegum Sans"/>
            </a:endParaRPr>
          </a:p>
        </p:txBody>
      </p:sp>
      <p:sp>
        <p:nvSpPr>
          <p:cNvPr id="514" name="Google Shape;514;g13eeeb783a7_1_45"/>
          <p:cNvSpPr/>
          <p:nvPr/>
        </p:nvSpPr>
        <p:spPr>
          <a:xfrm>
            <a:off x="985600" y="2355538"/>
            <a:ext cx="2257500" cy="51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Font typeface="Bubblegum Sans"/>
              <a:buAutoNum type="alphaLcPeriod"/>
            </a:pPr>
            <a:r>
              <a:rPr lang="en-US" sz="2300">
                <a:latin typeface="Bubblegum Sans"/>
                <a:ea typeface="Bubblegum Sans"/>
                <a:cs typeface="Bubblegum Sans"/>
                <a:sym typeface="Bubblegum Sans"/>
              </a:rPr>
              <a:t>go to sleep </a:t>
            </a:r>
            <a:endParaRPr sz="2300">
              <a:latin typeface="Bubblegum Sans"/>
              <a:ea typeface="Bubblegum Sans"/>
              <a:cs typeface="Bubblegum Sans"/>
              <a:sym typeface="Bubblegum Sans"/>
            </a:endParaRPr>
          </a:p>
        </p:txBody>
      </p:sp>
      <p:sp>
        <p:nvSpPr>
          <p:cNvPr id="515" name="Google Shape;515;g13eeeb783a7_1_45"/>
          <p:cNvSpPr/>
          <p:nvPr/>
        </p:nvSpPr>
        <p:spPr>
          <a:xfrm>
            <a:off x="7729579" y="2478200"/>
            <a:ext cx="1994400" cy="51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latin typeface="Bubblegum Sans"/>
                <a:ea typeface="Bubblegum Sans"/>
                <a:cs typeface="Bubblegum Sans"/>
                <a:sym typeface="Bubblegum Sans"/>
              </a:rPr>
              <a:t>c. ran after them</a:t>
            </a:r>
            <a:endParaRPr sz="2300">
              <a:latin typeface="Bubblegum Sans"/>
              <a:ea typeface="Bubblegum Sans"/>
              <a:cs typeface="Bubblegum Sans"/>
              <a:sym typeface="Bubblegum Sans"/>
            </a:endParaRPr>
          </a:p>
        </p:txBody>
      </p:sp>
      <p:sp>
        <p:nvSpPr>
          <p:cNvPr id="516" name="Google Shape;516;g13eeeb783a7_1_45"/>
          <p:cNvSpPr/>
          <p:nvPr/>
        </p:nvSpPr>
        <p:spPr>
          <a:xfrm>
            <a:off x="4354650" y="2409788"/>
            <a:ext cx="2596500" cy="51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latin typeface="Bubblegum Sans"/>
                <a:ea typeface="Bubblegum Sans"/>
                <a:cs typeface="Bubblegum Sans"/>
                <a:sym typeface="Bubblegum Sans"/>
              </a:rPr>
              <a:t>b. turned red all over </a:t>
            </a:r>
            <a:endParaRPr sz="2300">
              <a:latin typeface="Bubblegum Sans"/>
              <a:ea typeface="Bubblegum Sans"/>
              <a:cs typeface="Bubblegum Sans"/>
              <a:sym typeface="Bubblegum Sans"/>
            </a:endParaRPr>
          </a:p>
        </p:txBody>
      </p:sp>
      <p:sp>
        <p:nvSpPr>
          <p:cNvPr id="517" name="Google Shape;517;g13eeeb783a7_1_45"/>
          <p:cNvSpPr/>
          <p:nvPr/>
        </p:nvSpPr>
        <p:spPr>
          <a:xfrm>
            <a:off x="1266850" y="4983950"/>
            <a:ext cx="1695000" cy="51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latin typeface="Bubblegum Sans"/>
                <a:ea typeface="Bubblegum Sans"/>
                <a:cs typeface="Bubblegum Sans"/>
                <a:sym typeface="Bubblegum Sans"/>
              </a:rPr>
              <a:t>d. to this day </a:t>
            </a:r>
            <a:endParaRPr sz="2300">
              <a:latin typeface="Bubblegum Sans"/>
              <a:ea typeface="Bubblegum Sans"/>
              <a:cs typeface="Bubblegum Sans"/>
              <a:sym typeface="Bubblegum Sans"/>
            </a:endParaRPr>
          </a:p>
        </p:txBody>
      </p:sp>
      <p:sp>
        <p:nvSpPr>
          <p:cNvPr id="518" name="Google Shape;518;g13eeeb783a7_1_45"/>
          <p:cNvSpPr/>
          <p:nvPr/>
        </p:nvSpPr>
        <p:spPr>
          <a:xfrm>
            <a:off x="3910075" y="4983950"/>
            <a:ext cx="3041100" cy="51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latin typeface="Bubblegum Sans"/>
                <a:ea typeface="Bubblegum Sans"/>
                <a:cs typeface="Bubblegum Sans"/>
                <a:sym typeface="Bubblegum Sans"/>
              </a:rPr>
              <a:t>e. in the middle of the lake </a:t>
            </a:r>
            <a:endParaRPr sz="2300">
              <a:latin typeface="Bubblegum Sans"/>
              <a:ea typeface="Bubblegum Sans"/>
              <a:cs typeface="Bubblegum Sans"/>
              <a:sym typeface="Bubblegum Sans"/>
            </a:endParaRPr>
          </a:p>
        </p:txBody>
      </p:sp>
      <p:sp>
        <p:nvSpPr>
          <p:cNvPr id="519" name="Google Shape;519;g13eeeb783a7_1_45"/>
          <p:cNvSpPr/>
          <p:nvPr/>
        </p:nvSpPr>
        <p:spPr>
          <a:xfrm>
            <a:off x="7362950" y="5066150"/>
            <a:ext cx="3559800" cy="538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latin typeface="Bubblegum Sans"/>
                <a:ea typeface="Bubblegum Sans"/>
                <a:cs typeface="Bubblegum Sans"/>
                <a:sym typeface="Bubblegum Sans"/>
              </a:rPr>
              <a:t>f. looking for something to eat </a:t>
            </a:r>
            <a:endParaRPr sz="2300">
              <a:latin typeface="Bubblegum Sans"/>
              <a:ea typeface="Bubblegum Sans"/>
              <a:cs typeface="Bubblegum Sans"/>
              <a:sym typeface="Bubblegum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g13eeeb783a7_1_50"/>
          <p:cNvSpPr txBox="1"/>
          <p:nvPr>
            <p:ph idx="11" type="ftr"/>
          </p:nvPr>
        </p:nvSpPr>
        <p:spPr>
          <a:xfrm>
            <a:off x="804672" y="6227064"/>
            <a:ext cx="10588800" cy="32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Proyecto J033 - Facultad de Lenguas - Universidad Nacional del Comahue - </a:t>
            </a:r>
            <a:endParaRPr/>
          </a:p>
        </p:txBody>
      </p:sp>
      <p:sp>
        <p:nvSpPr>
          <p:cNvPr id="526" name="Google Shape;526;g13eeeb783a7_1_50"/>
          <p:cNvSpPr txBox="1"/>
          <p:nvPr/>
        </p:nvSpPr>
        <p:spPr>
          <a:xfrm>
            <a:off x="156300" y="-102875"/>
            <a:ext cx="11879400" cy="11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0000FF"/>
                </a:solidFill>
                <a:latin typeface="Candara"/>
                <a:ea typeface="Candara"/>
                <a:cs typeface="Candara"/>
                <a:sym typeface="Candara"/>
              </a:rPr>
              <a:t>ACTIVITY </a:t>
            </a:r>
            <a:r>
              <a:rPr b="1" lang="en-US" sz="2200">
                <a:solidFill>
                  <a:srgbClr val="0000FF"/>
                </a:solidFill>
                <a:latin typeface="Candara"/>
                <a:ea typeface="Candara"/>
                <a:cs typeface="Candara"/>
                <a:sym typeface="Candara"/>
              </a:rPr>
              <a:t>9A</a:t>
            </a:r>
            <a:endParaRPr b="1" sz="2200">
              <a:solidFill>
                <a:srgbClr val="0000FF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0000FF"/>
                </a:solidFill>
                <a:latin typeface="Candara"/>
                <a:ea typeface="Candara"/>
                <a:cs typeface="Candara"/>
                <a:sym typeface="Candara"/>
              </a:rPr>
              <a:t> Use arrows to match the characters with the actions. Circle the idea that is not part of the story. </a:t>
            </a:r>
            <a:endParaRPr b="1" sz="2200">
              <a:solidFill>
                <a:srgbClr val="0000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527" name="Google Shape;527;g13eeeb783a7_1_50"/>
          <p:cNvSpPr txBox="1"/>
          <p:nvPr/>
        </p:nvSpPr>
        <p:spPr>
          <a:xfrm>
            <a:off x="5219300" y="1004725"/>
            <a:ext cx="3000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-US" sz="2000">
                <a:solidFill>
                  <a:srgbClr val="0000FF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 ACTIONS</a:t>
            </a:r>
            <a:endParaRPr b="1" sz="2000">
              <a:solidFill>
                <a:srgbClr val="0000FF"/>
              </a:solidFill>
              <a:latin typeface="Bubblegum Sans"/>
              <a:ea typeface="Bubblegum Sans"/>
              <a:cs typeface="Bubblegum Sans"/>
              <a:sym typeface="Bubblegum Sans"/>
            </a:endParaRPr>
          </a:p>
        </p:txBody>
      </p:sp>
      <p:pic>
        <p:nvPicPr>
          <p:cNvPr id="528" name="Google Shape;528;g13eeeb783a7_1_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4675" y="907100"/>
            <a:ext cx="1487200" cy="1750432"/>
          </a:xfrm>
          <a:prstGeom prst="rect">
            <a:avLst/>
          </a:prstGeom>
          <a:noFill/>
          <a:ln>
            <a:noFill/>
          </a:ln>
        </p:spPr>
      </p:pic>
      <p:sp>
        <p:nvSpPr>
          <p:cNvPr id="529" name="Google Shape;529;g13eeeb783a7_1_50"/>
          <p:cNvSpPr txBox="1"/>
          <p:nvPr/>
        </p:nvSpPr>
        <p:spPr>
          <a:xfrm>
            <a:off x="4589925" y="1464425"/>
            <a:ext cx="4465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</a:t>
            </a:r>
            <a:r>
              <a:rPr lang="en-US" sz="1800">
                <a:solidFill>
                  <a:schemeClr val="dk1"/>
                </a:solidFill>
              </a:rPr>
              <a:t>(</a:t>
            </a:r>
            <a:r>
              <a:rPr lang="en-US" sz="2000">
                <a:solidFill>
                  <a:schemeClr val="dk1"/>
                </a:solidFill>
              </a:rPr>
              <a:t>a)  …</a:t>
            </a:r>
            <a:r>
              <a:rPr b="1" lang="en-US" sz="2000">
                <a:solidFill>
                  <a:schemeClr val="dk1"/>
                </a:solidFill>
              </a:rPr>
              <a:t>ran after</a:t>
            </a:r>
            <a:r>
              <a:rPr lang="en-US" sz="2000">
                <a:solidFill>
                  <a:schemeClr val="dk1"/>
                </a:solidFill>
              </a:rPr>
              <a:t> the geese</a:t>
            </a:r>
            <a:r>
              <a:rPr lang="en-US" sz="1900">
                <a:solidFill>
                  <a:schemeClr val="dk1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.</a:t>
            </a:r>
            <a:endParaRPr sz="2100">
              <a:latin typeface="Bubblegum Sans"/>
              <a:ea typeface="Bubblegum Sans"/>
              <a:cs typeface="Bubblegum Sans"/>
              <a:sym typeface="Bubblegum Sans"/>
            </a:endParaRPr>
          </a:p>
        </p:txBody>
      </p:sp>
      <p:sp>
        <p:nvSpPr>
          <p:cNvPr id="530" name="Google Shape;530;g13eeeb783a7_1_50"/>
          <p:cNvSpPr txBox="1"/>
          <p:nvPr/>
        </p:nvSpPr>
        <p:spPr>
          <a:xfrm>
            <a:off x="4276650" y="2057325"/>
            <a:ext cx="6574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</a:rPr>
              <a:t>           </a:t>
            </a:r>
            <a:r>
              <a:rPr lang="en-US" sz="2000">
                <a:solidFill>
                  <a:schemeClr val="dk1"/>
                </a:solidFill>
              </a:rPr>
              <a:t>(b)  …was </a:t>
            </a:r>
            <a:r>
              <a:rPr b="1" lang="en-US" sz="2000">
                <a:solidFill>
                  <a:schemeClr val="dk1"/>
                </a:solidFill>
              </a:rPr>
              <a:t>looking for something to eat</a:t>
            </a:r>
            <a:r>
              <a:rPr lang="en-US" sz="2000">
                <a:solidFill>
                  <a:schemeClr val="dk1"/>
                </a:solidFill>
              </a:rPr>
              <a:t>.</a:t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531" name="Google Shape;531;g13eeeb783a7_1_50"/>
          <p:cNvSpPr txBox="1"/>
          <p:nvPr/>
        </p:nvSpPr>
        <p:spPr>
          <a:xfrm>
            <a:off x="4385475" y="2691713"/>
            <a:ext cx="48744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67994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</a:rPr>
              <a:t>   </a:t>
            </a:r>
            <a:r>
              <a:rPr lang="en-US" sz="2000">
                <a:solidFill>
                  <a:schemeClr val="dk1"/>
                </a:solidFill>
              </a:rPr>
              <a:t>(c) …has stayed red </a:t>
            </a:r>
            <a:r>
              <a:rPr b="1" lang="en-US" sz="2000">
                <a:solidFill>
                  <a:schemeClr val="dk1"/>
                </a:solidFill>
              </a:rPr>
              <a:t>to this day</a:t>
            </a:r>
            <a:r>
              <a:rPr lang="en-US" sz="2000">
                <a:solidFill>
                  <a:schemeClr val="dk1"/>
                </a:solidFill>
              </a:rPr>
              <a:t>.</a:t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532" name="Google Shape;532;g13eeeb783a7_1_50"/>
          <p:cNvSpPr txBox="1"/>
          <p:nvPr/>
        </p:nvSpPr>
        <p:spPr>
          <a:xfrm>
            <a:off x="4197900" y="3290475"/>
            <a:ext cx="7994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67994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      </a:t>
            </a:r>
            <a:r>
              <a:rPr lang="en-US" sz="1600">
                <a:solidFill>
                  <a:schemeClr val="dk1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(</a:t>
            </a:r>
            <a:r>
              <a:rPr lang="en-US" sz="2000">
                <a:solidFill>
                  <a:schemeClr val="dk1"/>
                </a:solidFill>
              </a:rPr>
              <a:t>d)…sang:  “I shall eat your tender meat before I </a:t>
            </a:r>
            <a:r>
              <a:rPr b="1" lang="en-US" sz="2000">
                <a:solidFill>
                  <a:schemeClr val="dk1"/>
                </a:solidFill>
              </a:rPr>
              <a:t>go to sleep</a:t>
            </a:r>
            <a:r>
              <a:rPr lang="en-US" sz="2000">
                <a:solidFill>
                  <a:schemeClr val="dk1"/>
                </a:solidFill>
              </a:rPr>
              <a:t>”.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3" name="Google Shape;533;g13eeeb783a7_1_50"/>
          <p:cNvSpPr txBox="1"/>
          <p:nvPr/>
        </p:nvSpPr>
        <p:spPr>
          <a:xfrm>
            <a:off x="4006275" y="3889225"/>
            <a:ext cx="64866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6799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</a:rPr>
              <a:t>   </a:t>
            </a:r>
            <a:r>
              <a:rPr lang="en-US" sz="2000">
                <a:solidFill>
                  <a:schemeClr val="dk1"/>
                </a:solidFill>
              </a:rPr>
              <a:t>(e)…were floating </a:t>
            </a:r>
            <a:r>
              <a:rPr b="1" lang="en-US" sz="2000">
                <a:solidFill>
                  <a:schemeClr val="dk1"/>
                </a:solidFill>
              </a:rPr>
              <a:t>in the middle of</a:t>
            </a:r>
            <a:r>
              <a:rPr lang="en-US" sz="2000">
                <a:solidFill>
                  <a:schemeClr val="dk1"/>
                </a:solidFill>
              </a:rPr>
              <a:t> the lake.</a:t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534" name="Google Shape;534;g13eeeb783a7_1_50"/>
          <p:cNvSpPr txBox="1"/>
          <p:nvPr/>
        </p:nvSpPr>
        <p:spPr>
          <a:xfrm>
            <a:off x="4108050" y="4551200"/>
            <a:ext cx="3323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6799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</a:rPr>
              <a:t>   </a:t>
            </a:r>
            <a:r>
              <a:rPr lang="en-US" sz="2000">
                <a:solidFill>
                  <a:schemeClr val="dk1"/>
                </a:solidFill>
              </a:rPr>
              <a:t>(f)…</a:t>
            </a:r>
            <a:r>
              <a:rPr b="1" lang="en-US" sz="2000">
                <a:solidFill>
                  <a:schemeClr val="dk1"/>
                </a:solidFill>
              </a:rPr>
              <a:t>travelled far</a:t>
            </a:r>
            <a:r>
              <a:rPr lang="en-US" sz="2000">
                <a:solidFill>
                  <a:schemeClr val="dk1"/>
                </a:solidFill>
              </a:rPr>
              <a:t>.</a:t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535" name="Google Shape;535;g13eeeb783a7_1_50"/>
          <p:cNvSpPr txBox="1"/>
          <p:nvPr/>
        </p:nvSpPr>
        <p:spPr>
          <a:xfrm>
            <a:off x="3915950" y="5282675"/>
            <a:ext cx="4465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67994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</a:rPr>
              <a:t>      </a:t>
            </a:r>
            <a:r>
              <a:rPr lang="en-US" sz="2000">
                <a:solidFill>
                  <a:schemeClr val="dk1"/>
                </a:solidFill>
              </a:rPr>
              <a:t>(g)…..</a:t>
            </a:r>
            <a:r>
              <a:rPr b="1" lang="en-US" sz="2000">
                <a:solidFill>
                  <a:schemeClr val="dk1"/>
                </a:solidFill>
              </a:rPr>
              <a:t>turned red</a:t>
            </a:r>
            <a:r>
              <a:rPr lang="en-US" sz="2000">
                <a:solidFill>
                  <a:schemeClr val="dk1"/>
                </a:solidFill>
              </a:rPr>
              <a:t> </a:t>
            </a:r>
            <a:r>
              <a:rPr b="1" lang="en-US" sz="2000">
                <a:solidFill>
                  <a:schemeClr val="dk1"/>
                </a:solidFill>
              </a:rPr>
              <a:t>all over</a:t>
            </a:r>
            <a:r>
              <a:rPr lang="en-US" sz="2000">
                <a:solidFill>
                  <a:schemeClr val="dk1"/>
                </a:solidFill>
              </a:rPr>
              <a:t>.</a:t>
            </a:r>
            <a:endParaRPr sz="2000">
              <a:solidFill>
                <a:schemeClr val="dk1"/>
              </a:solidFill>
            </a:endParaRPr>
          </a:p>
        </p:txBody>
      </p:sp>
      <p:pic>
        <p:nvPicPr>
          <p:cNvPr id="536" name="Google Shape;536;g13eeeb783a7_1_5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7650" y="3519687"/>
            <a:ext cx="1267250" cy="1520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37" name="Google Shape;537;g13eeeb783a7_1_5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805375" y="4028951"/>
            <a:ext cx="1388385" cy="902450"/>
          </a:xfrm>
          <a:prstGeom prst="rect">
            <a:avLst/>
          </a:prstGeom>
          <a:noFill/>
          <a:ln>
            <a:noFill/>
          </a:ln>
        </p:spPr>
      </p:pic>
      <p:sp>
        <p:nvSpPr>
          <p:cNvPr id="538" name="Google Shape;538;g13eeeb783a7_1_50"/>
          <p:cNvSpPr txBox="1"/>
          <p:nvPr/>
        </p:nvSpPr>
        <p:spPr>
          <a:xfrm>
            <a:off x="981700" y="2549925"/>
            <a:ext cx="9132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/>
              <a:t>Fox</a:t>
            </a:r>
            <a:endParaRPr sz="2100"/>
          </a:p>
        </p:txBody>
      </p:sp>
      <p:sp>
        <p:nvSpPr>
          <p:cNvPr id="539" name="Google Shape;539;g13eeeb783a7_1_50"/>
          <p:cNvSpPr txBox="1"/>
          <p:nvPr/>
        </p:nvSpPr>
        <p:spPr>
          <a:xfrm>
            <a:off x="232775" y="5113325"/>
            <a:ext cx="36831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/>
              <a:t>Mother goose with her babies</a:t>
            </a:r>
            <a:endParaRPr sz="2100"/>
          </a:p>
        </p:txBody>
      </p:sp>
      <p:cxnSp>
        <p:nvCxnSpPr>
          <p:cNvPr id="540" name="Google Shape;540;g13eeeb783a7_1_50"/>
          <p:cNvCxnSpPr>
            <a:stCxn id="528" idx="3"/>
          </p:cNvCxnSpPr>
          <p:nvPr/>
        </p:nvCxnSpPr>
        <p:spPr>
          <a:xfrm>
            <a:off x="2291875" y="1782316"/>
            <a:ext cx="2739600" cy="545400"/>
          </a:xfrm>
          <a:prstGeom prst="straightConnector1">
            <a:avLst/>
          </a:prstGeom>
          <a:noFill/>
          <a:ln cap="flat" cmpd="sng" w="76200">
            <a:solidFill>
              <a:schemeClr val="accent4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41" name="Google Shape;541;g13eeeb783a7_1_50"/>
          <p:cNvCxnSpPr>
            <a:stCxn id="528" idx="3"/>
          </p:cNvCxnSpPr>
          <p:nvPr/>
        </p:nvCxnSpPr>
        <p:spPr>
          <a:xfrm flipH="1" rot="10800000">
            <a:off x="2291875" y="1683316"/>
            <a:ext cx="2685900" cy="99000"/>
          </a:xfrm>
          <a:prstGeom prst="straightConnector1">
            <a:avLst/>
          </a:prstGeom>
          <a:noFill/>
          <a:ln cap="flat" cmpd="sng" w="76200">
            <a:solidFill>
              <a:schemeClr val="accent4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42" name="Google Shape;542;g13eeeb783a7_1_50"/>
          <p:cNvCxnSpPr/>
          <p:nvPr/>
        </p:nvCxnSpPr>
        <p:spPr>
          <a:xfrm>
            <a:off x="2300725" y="2165663"/>
            <a:ext cx="2668200" cy="752100"/>
          </a:xfrm>
          <a:prstGeom prst="straightConnector1">
            <a:avLst/>
          </a:prstGeom>
          <a:noFill/>
          <a:ln cap="flat" cmpd="sng" w="76200">
            <a:solidFill>
              <a:schemeClr val="accent4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43" name="Google Shape;543;g13eeeb783a7_1_50"/>
          <p:cNvCxnSpPr/>
          <p:nvPr/>
        </p:nvCxnSpPr>
        <p:spPr>
          <a:xfrm>
            <a:off x="2291975" y="2327775"/>
            <a:ext cx="2667900" cy="1164000"/>
          </a:xfrm>
          <a:prstGeom prst="straightConnector1">
            <a:avLst/>
          </a:prstGeom>
          <a:noFill/>
          <a:ln cap="flat" cmpd="sng" w="76200">
            <a:solidFill>
              <a:schemeClr val="accent4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44" name="Google Shape;544;g13eeeb783a7_1_50"/>
          <p:cNvCxnSpPr/>
          <p:nvPr/>
        </p:nvCxnSpPr>
        <p:spPr>
          <a:xfrm flipH="1" rot="10800000">
            <a:off x="3193760" y="4084551"/>
            <a:ext cx="1830600" cy="297900"/>
          </a:xfrm>
          <a:prstGeom prst="straightConnector1">
            <a:avLst/>
          </a:prstGeom>
          <a:noFill/>
          <a:ln cap="flat" cmpd="sng" w="76200">
            <a:solidFill>
              <a:schemeClr val="accent6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45" name="Google Shape;545;g13eeeb783a7_1_50"/>
          <p:cNvCxnSpPr/>
          <p:nvPr/>
        </p:nvCxnSpPr>
        <p:spPr>
          <a:xfrm>
            <a:off x="2291875" y="2416725"/>
            <a:ext cx="2596500" cy="3026100"/>
          </a:xfrm>
          <a:prstGeom prst="straightConnector1">
            <a:avLst/>
          </a:prstGeom>
          <a:noFill/>
          <a:ln cap="flat" cmpd="sng" w="76200">
            <a:solidFill>
              <a:schemeClr val="accent4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546" name="Google Shape;546;g13eeeb783a7_1_50"/>
          <p:cNvSpPr/>
          <p:nvPr/>
        </p:nvSpPr>
        <p:spPr>
          <a:xfrm>
            <a:off x="4996600" y="4407725"/>
            <a:ext cx="2257500" cy="902400"/>
          </a:xfrm>
          <a:prstGeom prst="ellipse">
            <a:avLst/>
          </a:prstGeom>
          <a:solidFill>
            <a:srgbClr val="3FCF1E">
              <a:alpha val="4186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100"/>
                                        <p:tgtEl>
                                          <p:spTgt spid="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g13eeeb783a7_1_55"/>
          <p:cNvSpPr txBox="1"/>
          <p:nvPr>
            <p:ph idx="11" type="ftr"/>
          </p:nvPr>
        </p:nvSpPr>
        <p:spPr>
          <a:xfrm>
            <a:off x="804672" y="6227064"/>
            <a:ext cx="10588800" cy="32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Proyecto J033 - Facultad de Lenguas - Universidad Nacional del Comahue - </a:t>
            </a:r>
            <a:endParaRPr/>
          </a:p>
        </p:txBody>
      </p:sp>
      <p:sp>
        <p:nvSpPr>
          <p:cNvPr id="553" name="Google Shape;553;g13eeeb783a7_1_55"/>
          <p:cNvSpPr txBox="1"/>
          <p:nvPr/>
        </p:nvSpPr>
        <p:spPr>
          <a:xfrm>
            <a:off x="157000" y="233875"/>
            <a:ext cx="11677800" cy="9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0000FF"/>
                </a:solidFill>
                <a:latin typeface="Candara"/>
                <a:ea typeface="Candara"/>
                <a:cs typeface="Candara"/>
                <a:sym typeface="Candara"/>
              </a:rPr>
              <a:t>ACTIVITY 10</a:t>
            </a:r>
            <a:endParaRPr b="1" sz="2200">
              <a:solidFill>
                <a:srgbClr val="0000FF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0000FF"/>
                </a:solidFill>
                <a:latin typeface="Candara"/>
                <a:ea typeface="Candara"/>
                <a:cs typeface="Candara"/>
                <a:sym typeface="Candara"/>
              </a:rPr>
              <a:t>Cross out the extra word in these phrases.  Which phrase belongs to “Remember Me”? </a:t>
            </a:r>
            <a:endParaRPr b="1" sz="2200">
              <a:solidFill>
                <a:srgbClr val="0000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554" name="Google Shape;554;g13eeeb783a7_1_55"/>
          <p:cNvSpPr txBox="1"/>
          <p:nvPr/>
        </p:nvSpPr>
        <p:spPr>
          <a:xfrm>
            <a:off x="0" y="1096925"/>
            <a:ext cx="7424400" cy="5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</a:rPr>
              <a:t> a.</a:t>
            </a:r>
            <a:endParaRPr sz="1500"/>
          </a:p>
        </p:txBody>
      </p:sp>
      <p:graphicFrame>
        <p:nvGraphicFramePr>
          <p:cNvPr id="555" name="Google Shape;555;g13eeeb783a7_1_55"/>
          <p:cNvGraphicFramePr/>
          <p:nvPr/>
        </p:nvGraphicFramePr>
        <p:xfrm>
          <a:off x="654775" y="12949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{F2B7FE8E-38AE-4D8A-A09C-44FA37C0C0DA}</a:tableStyleId>
              </a:tblPr>
              <a:tblGrid>
                <a:gridCol w="783950"/>
                <a:gridCol w="801275"/>
                <a:gridCol w="809700"/>
                <a:gridCol w="809700"/>
              </a:tblGrid>
              <a:tr h="1758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/>
                        <a:t>ran </a:t>
                      </a:r>
                      <a:endParaRPr b="1" sz="11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/>
                        <a:t>turned </a:t>
                      </a:r>
                      <a:endParaRPr b="1" sz="11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/>
                        <a:t>after</a:t>
                      </a:r>
                      <a:endParaRPr b="1" sz="11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/>
                        <a:t>the geese</a:t>
                      </a:r>
                      <a:endParaRPr b="1" sz="1100"/>
                    </a:p>
                  </a:txBody>
                  <a:tcPr marT="63500" marB="63500" marR="63500" marL="63500"/>
                </a:tc>
              </a:tr>
            </a:tbl>
          </a:graphicData>
        </a:graphic>
      </p:graphicFrame>
      <p:pic>
        <p:nvPicPr>
          <p:cNvPr id="556" name="Google Shape;556;g13eeeb783a7_1_55"/>
          <p:cNvPicPr preferRelativeResize="0"/>
          <p:nvPr/>
        </p:nvPicPr>
        <p:blipFill rotWithShape="1">
          <a:blip r:embed="rId4">
            <a:alphaModFix/>
          </a:blip>
          <a:srcRect b="11167" l="0" r="0" t="11174"/>
          <a:stretch/>
        </p:blipFill>
        <p:spPr>
          <a:xfrm>
            <a:off x="4334925" y="1016875"/>
            <a:ext cx="971550" cy="6858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pic>
      <p:sp>
        <p:nvSpPr>
          <p:cNvPr id="557" name="Google Shape;557;g13eeeb783a7_1_55"/>
          <p:cNvSpPr txBox="1"/>
          <p:nvPr/>
        </p:nvSpPr>
        <p:spPr>
          <a:xfrm>
            <a:off x="397675" y="1884550"/>
            <a:ext cx="30000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chemeClr val="dk1"/>
                </a:solidFill>
              </a:rPr>
              <a:t>b.</a:t>
            </a:r>
            <a:endParaRPr/>
          </a:p>
        </p:txBody>
      </p:sp>
      <p:graphicFrame>
        <p:nvGraphicFramePr>
          <p:cNvPr id="558" name="Google Shape;558;g13eeeb783a7_1_55"/>
          <p:cNvGraphicFramePr/>
          <p:nvPr/>
        </p:nvGraphicFramePr>
        <p:xfrm>
          <a:off x="804675" y="19123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{F2B7FE8E-38AE-4D8A-A09C-44FA37C0C0DA}</a:tableStyleId>
              </a:tblPr>
              <a:tblGrid>
                <a:gridCol w="866775"/>
                <a:gridCol w="895350"/>
                <a:gridCol w="895350"/>
                <a:gridCol w="942975"/>
              </a:tblGrid>
              <a:tr h="12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/>
                        <a:t>make </a:t>
                      </a:r>
                      <a:endParaRPr b="1" sz="11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/>
                        <a:t>go </a:t>
                      </a:r>
                      <a:endParaRPr b="1" sz="11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/>
                        <a:t>to </a:t>
                      </a:r>
                      <a:endParaRPr b="1" sz="11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/>
                        <a:t>sleep</a:t>
                      </a:r>
                      <a:endParaRPr b="1" sz="1100"/>
                    </a:p>
                  </a:txBody>
                  <a:tcPr marT="63500" marB="63500" marR="63500" marL="63500"/>
                </a:tc>
              </a:tr>
            </a:tbl>
          </a:graphicData>
        </a:graphic>
      </p:graphicFrame>
      <p:pic>
        <p:nvPicPr>
          <p:cNvPr id="559" name="Google Shape;559;g13eeeb783a7_1_55"/>
          <p:cNvPicPr preferRelativeResize="0"/>
          <p:nvPr/>
        </p:nvPicPr>
        <p:blipFill rotWithShape="1">
          <a:blip r:embed="rId5">
            <a:alphaModFix/>
          </a:blip>
          <a:srcRect b="1904" l="0" r="0" t="1914"/>
          <a:stretch/>
        </p:blipFill>
        <p:spPr>
          <a:xfrm>
            <a:off x="4545700" y="1797213"/>
            <a:ext cx="971550" cy="523875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pic>
      <p:sp>
        <p:nvSpPr>
          <p:cNvPr id="560" name="Google Shape;560;g13eeeb783a7_1_55"/>
          <p:cNvSpPr txBox="1"/>
          <p:nvPr/>
        </p:nvSpPr>
        <p:spPr>
          <a:xfrm>
            <a:off x="397663" y="2349175"/>
            <a:ext cx="30000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chemeClr val="dk1"/>
                </a:solidFill>
              </a:rPr>
              <a:t>c.</a:t>
            </a:r>
            <a:endParaRPr/>
          </a:p>
        </p:txBody>
      </p:sp>
      <p:graphicFrame>
        <p:nvGraphicFramePr>
          <p:cNvPr id="561" name="Google Shape;561;g13eeeb783a7_1_55"/>
          <p:cNvGraphicFramePr/>
          <p:nvPr/>
        </p:nvGraphicFramePr>
        <p:xfrm>
          <a:off x="705913" y="24156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{F2B7FE8E-38AE-4D8A-A09C-44FA37C0C0DA}</a:tableStyleId>
              </a:tblPr>
              <a:tblGrid>
                <a:gridCol w="838200"/>
                <a:gridCol w="895350"/>
                <a:gridCol w="914400"/>
                <a:gridCol w="876300"/>
                <a:gridCol w="1019175"/>
              </a:tblGrid>
              <a:tr h="12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/>
                        <a:t>turned </a:t>
                      </a:r>
                      <a:endParaRPr b="1" sz="11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/>
                        <a:t>red</a:t>
                      </a:r>
                      <a:endParaRPr b="1" sz="11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/>
                        <a:t>green </a:t>
                      </a:r>
                      <a:endParaRPr b="1" sz="11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/>
                        <a:t>all </a:t>
                      </a:r>
                      <a:endParaRPr b="1" sz="11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/>
                        <a:t>over</a:t>
                      </a:r>
                      <a:endParaRPr b="1" sz="1100"/>
                    </a:p>
                  </a:txBody>
                  <a:tcPr marT="63500" marB="63500" marR="63500" marL="63500"/>
                </a:tc>
              </a:tr>
            </a:tbl>
          </a:graphicData>
        </a:graphic>
      </p:graphicFrame>
      <p:pic>
        <p:nvPicPr>
          <p:cNvPr id="562" name="Google Shape;562;g13eeeb783a7_1_55"/>
          <p:cNvPicPr preferRelativeResize="0"/>
          <p:nvPr/>
        </p:nvPicPr>
        <p:blipFill rotWithShape="1">
          <a:blip r:embed="rId6">
            <a:alphaModFix/>
          </a:blip>
          <a:srcRect b="12658" l="0" r="0" t="12658"/>
          <a:stretch/>
        </p:blipFill>
        <p:spPr>
          <a:xfrm>
            <a:off x="5657850" y="2377350"/>
            <a:ext cx="876300" cy="485775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pic>
      <p:sp>
        <p:nvSpPr>
          <p:cNvPr id="563" name="Google Shape;563;g13eeeb783a7_1_55"/>
          <p:cNvSpPr txBox="1"/>
          <p:nvPr/>
        </p:nvSpPr>
        <p:spPr>
          <a:xfrm>
            <a:off x="397675" y="3017125"/>
            <a:ext cx="30000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chemeClr val="dk1"/>
                </a:solidFill>
              </a:rPr>
              <a:t>d.</a:t>
            </a:r>
            <a:endParaRPr/>
          </a:p>
        </p:txBody>
      </p:sp>
      <p:graphicFrame>
        <p:nvGraphicFramePr>
          <p:cNvPr id="564" name="Google Shape;564;g13eeeb783a7_1_55"/>
          <p:cNvGraphicFramePr/>
          <p:nvPr/>
        </p:nvGraphicFramePr>
        <p:xfrm>
          <a:off x="705925" y="3028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{F2B7FE8E-38AE-4D8A-A09C-44FA37C0C0DA}</a:tableStyleId>
              </a:tblPr>
              <a:tblGrid>
                <a:gridCol w="838200"/>
                <a:gridCol w="895350"/>
                <a:gridCol w="914400"/>
                <a:gridCol w="914400"/>
              </a:tblGrid>
              <a:tr h="12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/>
                        <a:t>make</a:t>
                      </a:r>
                      <a:endParaRPr b="1" sz="11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/>
                        <a:t>you</a:t>
                      </a:r>
                      <a:endParaRPr b="1" sz="11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/>
                        <a:t>close</a:t>
                      </a:r>
                      <a:endParaRPr b="1" sz="11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/>
                        <a:t>cry</a:t>
                      </a:r>
                      <a:endParaRPr b="1" sz="1100"/>
                    </a:p>
                  </a:txBody>
                  <a:tcPr marT="63500" marB="63500" marR="63500" marL="63500"/>
                </a:tc>
              </a:tr>
            </a:tbl>
          </a:graphicData>
        </a:graphic>
      </p:graphicFrame>
      <p:pic>
        <p:nvPicPr>
          <p:cNvPr descr="Resultado de imagen para make you cry clipart" id="565" name="Google Shape;565;g13eeeb783a7_1_55"/>
          <p:cNvPicPr preferRelativeResize="0"/>
          <p:nvPr/>
        </p:nvPicPr>
        <p:blipFill rotWithShape="1">
          <a:blip r:embed="rId7">
            <a:alphaModFix/>
          </a:blip>
          <a:srcRect b="13584" l="0" r="0" t="13577"/>
          <a:stretch/>
        </p:blipFill>
        <p:spPr>
          <a:xfrm>
            <a:off x="4619413" y="2971825"/>
            <a:ext cx="771525" cy="561975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pic>
      <p:sp>
        <p:nvSpPr>
          <p:cNvPr id="566" name="Google Shape;566;g13eeeb783a7_1_55"/>
          <p:cNvSpPr txBox="1"/>
          <p:nvPr/>
        </p:nvSpPr>
        <p:spPr>
          <a:xfrm>
            <a:off x="397663" y="3674163"/>
            <a:ext cx="30000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chemeClr val="dk1"/>
                </a:solidFill>
              </a:rPr>
              <a:t>e.</a:t>
            </a:r>
            <a:endParaRPr/>
          </a:p>
        </p:txBody>
      </p:sp>
      <p:graphicFrame>
        <p:nvGraphicFramePr>
          <p:cNvPr id="567" name="Google Shape;567;g13eeeb783a7_1_55"/>
          <p:cNvGraphicFramePr/>
          <p:nvPr/>
        </p:nvGraphicFramePr>
        <p:xfrm>
          <a:off x="734500" y="36413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{F2B7FE8E-38AE-4D8A-A09C-44FA37C0C0DA}</a:tableStyleId>
              </a:tblPr>
              <a:tblGrid>
                <a:gridCol w="887725"/>
                <a:gridCol w="887725"/>
                <a:gridCol w="887725"/>
                <a:gridCol w="887725"/>
                <a:gridCol w="887725"/>
                <a:gridCol w="887725"/>
              </a:tblGrid>
              <a:tr h="12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/>
                        <a:t>looking </a:t>
                      </a:r>
                      <a:endParaRPr b="1" sz="11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/>
                        <a:t>singing</a:t>
                      </a:r>
                      <a:endParaRPr b="1" sz="11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/>
                        <a:t>for</a:t>
                      </a:r>
                      <a:endParaRPr b="1" sz="11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/>
                        <a:t>something</a:t>
                      </a:r>
                      <a:endParaRPr b="1" sz="11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/>
                        <a:t>to</a:t>
                      </a:r>
                      <a:endParaRPr b="1" sz="11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/>
                        <a:t>eat</a:t>
                      </a:r>
                      <a:endParaRPr b="1" sz="1100"/>
                    </a:p>
                  </a:txBody>
                  <a:tcPr marT="63500" marB="63500" marR="63500" marL="63500"/>
                </a:tc>
              </a:tr>
            </a:tbl>
          </a:graphicData>
        </a:graphic>
      </p:graphicFrame>
      <p:pic>
        <p:nvPicPr>
          <p:cNvPr id="568" name="Google Shape;568;g13eeeb783a7_1_55"/>
          <p:cNvPicPr preferRelativeResize="0"/>
          <p:nvPr/>
        </p:nvPicPr>
        <p:blipFill rotWithShape="1">
          <a:blip r:embed="rId8">
            <a:alphaModFix/>
          </a:blip>
          <a:srcRect b="970" l="0" r="0" t="970"/>
          <a:stretch/>
        </p:blipFill>
        <p:spPr>
          <a:xfrm>
            <a:off x="6314100" y="3427928"/>
            <a:ext cx="914400" cy="75799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pic>
      <p:sp>
        <p:nvSpPr>
          <p:cNvPr id="569" name="Google Shape;569;g13eeeb783a7_1_55"/>
          <p:cNvSpPr txBox="1"/>
          <p:nvPr/>
        </p:nvSpPr>
        <p:spPr>
          <a:xfrm>
            <a:off x="397675" y="4375375"/>
            <a:ext cx="30000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chemeClr val="dk1"/>
                </a:solidFill>
              </a:rPr>
              <a:t>f.</a:t>
            </a:r>
            <a:endParaRPr b="1" sz="1100">
              <a:solidFill>
                <a:schemeClr val="dk1"/>
              </a:solidFill>
            </a:endParaRPr>
          </a:p>
        </p:txBody>
      </p:sp>
      <p:graphicFrame>
        <p:nvGraphicFramePr>
          <p:cNvPr id="570" name="Google Shape;570;g13eeeb783a7_1_55"/>
          <p:cNvGraphicFramePr/>
          <p:nvPr/>
        </p:nvGraphicFramePr>
        <p:xfrm>
          <a:off x="734488" y="44247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{F2B7FE8E-38AE-4D8A-A09C-44FA37C0C0DA}</a:tableStyleId>
              </a:tblPr>
              <a:tblGrid>
                <a:gridCol w="828675"/>
                <a:gridCol w="895350"/>
                <a:gridCol w="933450"/>
                <a:gridCol w="847725"/>
              </a:tblGrid>
              <a:tr h="1841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/>
                        <a:t>to </a:t>
                      </a:r>
                      <a:endParaRPr b="1" sz="11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/>
                        <a:t>this </a:t>
                      </a:r>
                      <a:endParaRPr b="1" sz="11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/>
                        <a:t>one</a:t>
                      </a:r>
                      <a:endParaRPr b="1" sz="11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/>
                        <a:t>day </a:t>
                      </a:r>
                      <a:endParaRPr b="1" sz="1100"/>
                    </a:p>
                  </a:txBody>
                  <a:tcPr marT="63500" marB="63500" marR="63500" marL="63500"/>
                </a:tc>
              </a:tr>
            </a:tbl>
          </a:graphicData>
        </a:graphic>
      </p:graphicFrame>
      <p:pic>
        <p:nvPicPr>
          <p:cNvPr id="571" name="Google Shape;571;g13eeeb783a7_1_55"/>
          <p:cNvPicPr preferRelativeResize="0"/>
          <p:nvPr/>
        </p:nvPicPr>
        <p:blipFill rotWithShape="1">
          <a:blip r:embed="rId9">
            <a:alphaModFix/>
          </a:blip>
          <a:srcRect b="7554" l="0" r="0" t="7563"/>
          <a:stretch/>
        </p:blipFill>
        <p:spPr>
          <a:xfrm>
            <a:off x="4619427" y="4248695"/>
            <a:ext cx="971550" cy="644204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pic>
      <p:sp>
        <p:nvSpPr>
          <p:cNvPr id="572" name="Google Shape;572;g13eeeb783a7_1_55"/>
          <p:cNvSpPr txBox="1"/>
          <p:nvPr/>
        </p:nvSpPr>
        <p:spPr>
          <a:xfrm>
            <a:off x="397675" y="5137188"/>
            <a:ext cx="30000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chemeClr val="dk1"/>
                </a:solidFill>
              </a:rPr>
              <a:t>g. </a:t>
            </a:r>
            <a:endParaRPr/>
          </a:p>
        </p:txBody>
      </p:sp>
      <p:graphicFrame>
        <p:nvGraphicFramePr>
          <p:cNvPr id="573" name="Google Shape;573;g13eeeb783a7_1_55"/>
          <p:cNvGraphicFramePr/>
          <p:nvPr/>
        </p:nvGraphicFramePr>
        <p:xfrm>
          <a:off x="705925" y="51649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{F2B7FE8E-38AE-4D8A-A09C-44FA37C0C0DA}</a:tableStyleId>
              </a:tblPr>
              <a:tblGrid>
                <a:gridCol w="802600"/>
                <a:gridCol w="857325"/>
                <a:gridCol w="875575"/>
                <a:gridCol w="839075"/>
                <a:gridCol w="975900"/>
                <a:gridCol w="975900"/>
              </a:tblGrid>
              <a:tr h="12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/>
                        <a:t>in</a:t>
                      </a:r>
                      <a:endParaRPr b="1" sz="11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/>
                        <a:t>the</a:t>
                      </a:r>
                      <a:endParaRPr b="1" sz="11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/>
                        <a:t>edge</a:t>
                      </a:r>
                      <a:endParaRPr b="1" sz="11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/>
                        <a:t>middle</a:t>
                      </a:r>
                      <a:endParaRPr b="1" sz="11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/>
                        <a:t>of</a:t>
                      </a:r>
                      <a:endParaRPr b="1" sz="11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/>
                        <a:t>the lake</a:t>
                      </a:r>
                      <a:endParaRPr b="1" sz="1100"/>
                    </a:p>
                  </a:txBody>
                  <a:tcPr marT="63500" marB="63500" marR="63500" marL="63500"/>
                </a:tc>
              </a:tr>
            </a:tbl>
          </a:graphicData>
        </a:graphic>
      </p:graphicFrame>
      <p:pic>
        <p:nvPicPr>
          <p:cNvPr id="574" name="Google Shape;574;g13eeeb783a7_1_5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782500" y="4971288"/>
            <a:ext cx="914400" cy="685800"/>
          </a:xfrm>
          <a:prstGeom prst="rect">
            <a:avLst/>
          </a:prstGeom>
          <a:noFill/>
          <a:ln cap="flat" cmpd="sng" w="127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pic>
      <p:pic>
        <p:nvPicPr>
          <p:cNvPr id="575" name="Google Shape;575;g13eeeb783a7_1_55"/>
          <p:cNvPicPr preferRelativeResize="0"/>
          <p:nvPr/>
        </p:nvPicPr>
        <p:blipFill rotWithShape="1">
          <a:blip r:embed="rId11">
            <a:alphaModFix/>
          </a:blip>
          <a:srcRect b="0" l="0" r="38076" t="0"/>
          <a:stretch/>
        </p:blipFill>
        <p:spPr>
          <a:xfrm>
            <a:off x="1612048" y="1163248"/>
            <a:ext cx="669300" cy="54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6" name="Google Shape;576;g13eeeb783a7_1_55"/>
          <p:cNvPicPr preferRelativeResize="0"/>
          <p:nvPr/>
        </p:nvPicPr>
        <p:blipFill rotWithShape="1">
          <a:blip r:embed="rId11">
            <a:alphaModFix/>
          </a:blip>
          <a:srcRect b="0" l="0" r="38076" t="0"/>
          <a:stretch/>
        </p:blipFill>
        <p:spPr>
          <a:xfrm>
            <a:off x="2642973" y="2279098"/>
            <a:ext cx="669300" cy="54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7" name="Google Shape;577;g13eeeb783a7_1_55"/>
          <p:cNvPicPr preferRelativeResize="0"/>
          <p:nvPr/>
        </p:nvPicPr>
        <p:blipFill rotWithShape="1">
          <a:blip r:embed="rId11">
            <a:alphaModFix/>
          </a:blip>
          <a:srcRect b="0" l="0" r="38076" t="0"/>
          <a:stretch/>
        </p:blipFill>
        <p:spPr>
          <a:xfrm>
            <a:off x="804673" y="1741798"/>
            <a:ext cx="669300" cy="54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8" name="Google Shape;578;g13eeeb783a7_1_55"/>
          <p:cNvPicPr preferRelativeResize="0"/>
          <p:nvPr/>
        </p:nvPicPr>
        <p:blipFill rotWithShape="1">
          <a:blip r:embed="rId11">
            <a:alphaModFix/>
          </a:blip>
          <a:srcRect b="0" l="0" r="38076" t="0"/>
          <a:stretch/>
        </p:blipFill>
        <p:spPr>
          <a:xfrm>
            <a:off x="2642985" y="4310598"/>
            <a:ext cx="669300" cy="54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9" name="Google Shape;579;g13eeeb783a7_1_55"/>
          <p:cNvPicPr preferRelativeResize="0"/>
          <p:nvPr/>
        </p:nvPicPr>
        <p:blipFill rotWithShape="1">
          <a:blip r:embed="rId11">
            <a:alphaModFix/>
          </a:blip>
          <a:srcRect b="0" l="0" r="38076" t="0"/>
          <a:stretch/>
        </p:blipFill>
        <p:spPr>
          <a:xfrm>
            <a:off x="2642973" y="5137223"/>
            <a:ext cx="669300" cy="54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0" name="Google Shape;580;g13eeeb783a7_1_55"/>
          <p:cNvPicPr preferRelativeResize="0"/>
          <p:nvPr/>
        </p:nvPicPr>
        <p:blipFill rotWithShape="1">
          <a:blip r:embed="rId11">
            <a:alphaModFix/>
          </a:blip>
          <a:srcRect b="0" l="0" r="38076" t="0"/>
          <a:stretch/>
        </p:blipFill>
        <p:spPr>
          <a:xfrm>
            <a:off x="1767298" y="3579060"/>
            <a:ext cx="669300" cy="54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1" name="Google Shape;581;g13eeeb783a7_1_55"/>
          <p:cNvPicPr preferRelativeResize="0"/>
          <p:nvPr/>
        </p:nvPicPr>
        <p:blipFill rotWithShape="1">
          <a:blip r:embed="rId11">
            <a:alphaModFix/>
          </a:blip>
          <a:srcRect b="0" l="0" r="38076" t="0"/>
          <a:stretch/>
        </p:blipFill>
        <p:spPr>
          <a:xfrm>
            <a:off x="2642985" y="2976635"/>
            <a:ext cx="669300" cy="544200"/>
          </a:xfrm>
          <a:prstGeom prst="rect">
            <a:avLst/>
          </a:prstGeom>
          <a:noFill/>
          <a:ln>
            <a:noFill/>
          </a:ln>
        </p:spPr>
      </p:pic>
      <p:sp>
        <p:nvSpPr>
          <p:cNvPr id="582" name="Google Shape;582;g13eeeb783a7_1_55"/>
          <p:cNvSpPr/>
          <p:nvPr/>
        </p:nvSpPr>
        <p:spPr>
          <a:xfrm>
            <a:off x="588800" y="2296150"/>
            <a:ext cx="5002500" cy="581700"/>
          </a:xfrm>
          <a:prstGeom prst="ellipse">
            <a:avLst/>
          </a:prstGeom>
          <a:solidFill>
            <a:srgbClr val="3FCF1E">
              <a:alpha val="4186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g13eeeb783a7_1_0"/>
          <p:cNvSpPr txBox="1"/>
          <p:nvPr>
            <p:ph idx="11" type="ftr"/>
          </p:nvPr>
        </p:nvSpPr>
        <p:spPr>
          <a:xfrm>
            <a:off x="1805722" y="6286814"/>
            <a:ext cx="10588800" cy="32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Proyecto J033 - Facultad de Lenguas - Universidad Nacional del Comahue - </a:t>
            </a:r>
            <a:endParaRPr/>
          </a:p>
        </p:txBody>
      </p:sp>
      <p:sp>
        <p:nvSpPr>
          <p:cNvPr id="589" name="Google Shape;589;g13eeeb783a7_1_0"/>
          <p:cNvSpPr txBox="1"/>
          <p:nvPr/>
        </p:nvSpPr>
        <p:spPr>
          <a:xfrm>
            <a:off x="0" y="0"/>
            <a:ext cx="117567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0000FF"/>
                </a:solidFill>
                <a:latin typeface="Candara"/>
                <a:ea typeface="Candara"/>
                <a:cs typeface="Candara"/>
                <a:sym typeface="Candara"/>
              </a:rPr>
              <a:t>ACTIVITY 11</a:t>
            </a:r>
            <a:endParaRPr b="1" sz="2200">
              <a:solidFill>
                <a:srgbClr val="0000FF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0000FF"/>
                </a:solidFill>
                <a:latin typeface="Candara"/>
                <a:ea typeface="Candara"/>
                <a:cs typeface="Candara"/>
                <a:sym typeface="Candara"/>
              </a:rPr>
              <a:t> Look at the pictures. Write the missing phrases in these ideas</a:t>
            </a:r>
            <a:r>
              <a:rPr b="1" lang="en-US" sz="1700">
                <a:latin typeface="Candara"/>
                <a:ea typeface="Candara"/>
                <a:cs typeface="Candara"/>
                <a:sym typeface="Candara"/>
              </a:rPr>
              <a:t>.</a:t>
            </a:r>
            <a:endParaRPr b="1" sz="1700"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590" name="Google Shape;590;g13eeeb783a7_1_0"/>
          <p:cNvSpPr txBox="1"/>
          <p:nvPr/>
        </p:nvSpPr>
        <p:spPr>
          <a:xfrm>
            <a:off x="434575" y="1018738"/>
            <a:ext cx="5992800" cy="11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</a:rPr>
              <a:t>A.</a:t>
            </a:r>
            <a:r>
              <a:rPr lang="en-US" sz="1600">
                <a:solidFill>
                  <a:schemeClr val="dk1"/>
                </a:solidFill>
              </a:rPr>
              <a:t>Fox was hungry. He was</a:t>
            </a:r>
            <a:r>
              <a:rPr b="1" lang="en-US" sz="1600">
                <a:solidFill>
                  <a:schemeClr val="dk1"/>
                </a:solidFill>
              </a:rPr>
              <a:t>  </a:t>
            </a:r>
            <a:endParaRPr b="1">
              <a:solidFill>
                <a:srgbClr val="0000FF"/>
              </a:solidFill>
              <a:latin typeface="Bubblegum Sans"/>
              <a:ea typeface="Bubblegum Sans"/>
              <a:cs typeface="Bubblegum Sans"/>
              <a:sym typeface="Bubblegum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FF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                                                                    </a:t>
            </a:r>
            <a:endParaRPr>
              <a:solidFill>
                <a:srgbClr val="0000FF"/>
              </a:solidFill>
              <a:latin typeface="Bubblegum Sans"/>
              <a:ea typeface="Bubblegum Sans"/>
              <a:cs typeface="Bubblegum Sans"/>
              <a:sym typeface="Bubblegum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>
                <a:solidFill>
                  <a:srgbClr val="0000FF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                                                                  </a:t>
            </a:r>
            <a:endParaRPr>
              <a:solidFill>
                <a:schemeClr val="dk1"/>
              </a:solidFill>
              <a:latin typeface="Bubblegum Sans"/>
              <a:ea typeface="Bubblegum Sans"/>
              <a:cs typeface="Bubblegum Sans"/>
              <a:sym typeface="Bubblegum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 u="sng">
              <a:solidFill>
                <a:schemeClr val="dk1"/>
              </a:solidFill>
            </a:endParaRPr>
          </a:p>
        </p:txBody>
      </p:sp>
      <p:sp>
        <p:nvSpPr>
          <p:cNvPr id="591" name="Google Shape;591;g13eeeb783a7_1_0"/>
          <p:cNvSpPr txBox="1"/>
          <p:nvPr/>
        </p:nvSpPr>
        <p:spPr>
          <a:xfrm>
            <a:off x="485100" y="1543013"/>
            <a:ext cx="61605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</a:rPr>
              <a:t>B</a:t>
            </a:r>
            <a:r>
              <a:rPr lang="en-US" sz="1200">
                <a:solidFill>
                  <a:schemeClr val="dk1"/>
                </a:solidFill>
              </a:rPr>
              <a:t>. </a:t>
            </a:r>
            <a:r>
              <a:rPr lang="en-US" sz="1600">
                <a:solidFill>
                  <a:schemeClr val="dk1"/>
                </a:solidFill>
              </a:rPr>
              <a:t>The geese were floating </a:t>
            </a:r>
            <a:r>
              <a:rPr lang="en-US">
                <a:solidFill>
                  <a:srgbClr val="0000FF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                                           </a:t>
            </a:r>
            <a:r>
              <a:rPr lang="en-US" sz="1600">
                <a:solidFill>
                  <a:schemeClr val="dk1"/>
                </a:solidFill>
              </a:rPr>
              <a:t>lake.</a:t>
            </a:r>
            <a:r>
              <a:rPr lang="en-US">
                <a:solidFill>
                  <a:schemeClr val="dk1"/>
                </a:solidFill>
              </a:rPr>
              <a:t> 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592" name="Google Shape;592;g13eeeb783a7_1_0"/>
          <p:cNvSpPr txBox="1"/>
          <p:nvPr/>
        </p:nvSpPr>
        <p:spPr>
          <a:xfrm>
            <a:off x="485100" y="2290050"/>
            <a:ext cx="6952200" cy="6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dk1"/>
                </a:solidFill>
              </a:rPr>
              <a:t>C. </a:t>
            </a:r>
            <a:r>
              <a:rPr lang="en-US" sz="1600">
                <a:solidFill>
                  <a:schemeClr val="dk1"/>
                </a:solidFill>
              </a:rPr>
              <a:t>Fox said: “I’ll eat your meat before I</a:t>
            </a:r>
            <a:r>
              <a:rPr b="1" lang="en-US" sz="1600">
                <a:solidFill>
                  <a:schemeClr val="dk1"/>
                </a:solidFill>
              </a:rPr>
              <a:t>                 </a:t>
            </a:r>
            <a:r>
              <a:rPr b="1" lang="en-US">
                <a:solidFill>
                  <a:schemeClr val="dk1"/>
                </a:solidFill>
              </a:rPr>
              <a:t>.</a:t>
            </a:r>
            <a:r>
              <a:rPr lang="en-US">
                <a:solidFill>
                  <a:schemeClr val="dk1"/>
                </a:solidFill>
              </a:rPr>
              <a:t>”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93" name="Google Shape;593;g13eeeb783a7_1_0"/>
          <p:cNvSpPr txBox="1"/>
          <p:nvPr/>
        </p:nvSpPr>
        <p:spPr>
          <a:xfrm>
            <a:off x="517350" y="2984775"/>
            <a:ext cx="5845800" cy="6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dk1"/>
                </a:solidFill>
              </a:rPr>
              <a:t>D. </a:t>
            </a:r>
            <a:r>
              <a:rPr lang="en-US" sz="1500">
                <a:solidFill>
                  <a:schemeClr val="dk1"/>
                </a:solidFill>
              </a:rPr>
              <a:t>Fox </a:t>
            </a:r>
            <a:r>
              <a:rPr b="1" lang="en-US" sz="1500">
                <a:solidFill>
                  <a:schemeClr val="dk1"/>
                </a:solidFill>
              </a:rPr>
              <a:t>      </a:t>
            </a:r>
            <a:r>
              <a:rPr b="1" lang="en-US" sz="1500">
                <a:solidFill>
                  <a:schemeClr val="dk1"/>
                </a:solidFill>
              </a:rPr>
              <a:t> </a:t>
            </a:r>
            <a:r>
              <a:rPr b="1" lang="en-US">
                <a:solidFill>
                  <a:srgbClr val="0000FF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              </a:t>
            </a:r>
            <a:r>
              <a:rPr lang="en-US" sz="1500">
                <a:solidFill>
                  <a:schemeClr val="dk1"/>
                </a:solidFill>
              </a:rPr>
              <a:t>           the geese.</a:t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</a:endParaRPr>
          </a:p>
        </p:txBody>
      </p:sp>
      <p:sp>
        <p:nvSpPr>
          <p:cNvPr id="594" name="Google Shape;594;g13eeeb783a7_1_0"/>
          <p:cNvSpPr txBox="1"/>
          <p:nvPr/>
        </p:nvSpPr>
        <p:spPr>
          <a:xfrm>
            <a:off x="417675" y="3816325"/>
            <a:ext cx="5763900" cy="6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dk1"/>
                </a:solidFill>
              </a:rPr>
              <a:t>E. </a:t>
            </a:r>
            <a:r>
              <a:rPr lang="en-US" sz="1600">
                <a:solidFill>
                  <a:schemeClr val="dk1"/>
                </a:solidFill>
              </a:rPr>
              <a:t>Fox was angry and </a:t>
            </a:r>
            <a:endParaRPr b="1">
              <a:solidFill>
                <a:srgbClr val="0000FF"/>
              </a:solidFill>
              <a:latin typeface="Bubblegum Sans"/>
              <a:ea typeface="Bubblegum Sans"/>
              <a:cs typeface="Bubblegum Sans"/>
              <a:sym typeface="Bubblegum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>
              <a:solidFill>
                <a:srgbClr val="0000FF"/>
              </a:solidFill>
              <a:latin typeface="Bubblegum Sans"/>
              <a:ea typeface="Bubblegum Sans"/>
              <a:cs typeface="Bubblegum Sans"/>
              <a:sym typeface="Bubblegum Sans"/>
            </a:endParaRPr>
          </a:p>
        </p:txBody>
      </p:sp>
      <p:sp>
        <p:nvSpPr>
          <p:cNvPr id="595" name="Google Shape;595;g13eeeb783a7_1_0"/>
          <p:cNvSpPr txBox="1"/>
          <p:nvPr/>
        </p:nvSpPr>
        <p:spPr>
          <a:xfrm>
            <a:off x="570075" y="5263525"/>
            <a:ext cx="53700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dk1"/>
                </a:solidFill>
              </a:rPr>
              <a:t>G.</a:t>
            </a:r>
            <a:r>
              <a:rPr lang="en-US" sz="1600">
                <a:solidFill>
                  <a:schemeClr val="dk1"/>
                </a:solidFill>
              </a:rPr>
              <a:t> </a:t>
            </a:r>
            <a:r>
              <a:rPr lang="en-US" sz="1600">
                <a:solidFill>
                  <a:schemeClr val="dk1"/>
                </a:solidFill>
              </a:rPr>
              <a:t>Fox said </a:t>
            </a:r>
            <a:r>
              <a:rPr lang="en-US" sz="1500">
                <a:solidFill>
                  <a:schemeClr val="dk1"/>
                </a:solidFill>
              </a:rPr>
              <a:t> 			to his lunch.</a:t>
            </a:r>
            <a:endParaRPr sz="1700">
              <a:solidFill>
                <a:srgbClr val="0000FF"/>
              </a:solidFill>
            </a:endParaRPr>
          </a:p>
        </p:txBody>
      </p:sp>
      <p:sp>
        <p:nvSpPr>
          <p:cNvPr id="596" name="Google Shape;596;g13eeeb783a7_1_0"/>
          <p:cNvSpPr txBox="1"/>
          <p:nvPr/>
        </p:nvSpPr>
        <p:spPr>
          <a:xfrm>
            <a:off x="490500" y="4605025"/>
            <a:ext cx="7855800" cy="63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</a:rPr>
              <a:t>F. And </a:t>
            </a:r>
            <a:r>
              <a:rPr lang="en-US" sz="1500">
                <a:solidFill>
                  <a:srgbClr val="0000FF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 </a:t>
            </a:r>
            <a:r>
              <a:rPr b="1" i="1" lang="en-US">
                <a:solidFill>
                  <a:srgbClr val="0000FF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                      </a:t>
            </a:r>
            <a:r>
              <a:rPr b="1" lang="en-US">
                <a:solidFill>
                  <a:srgbClr val="0000FF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 </a:t>
            </a:r>
            <a:r>
              <a:rPr b="1" lang="en-US">
                <a:solidFill>
                  <a:schemeClr val="dk1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  </a:t>
            </a:r>
            <a:r>
              <a:rPr lang="en-US">
                <a:solidFill>
                  <a:schemeClr val="dk1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  </a:t>
            </a:r>
            <a:r>
              <a:rPr lang="en-US" sz="1500">
                <a:solidFill>
                  <a:schemeClr val="dk1"/>
                </a:solidFill>
              </a:rPr>
              <a:t>                                      </a:t>
            </a:r>
            <a:r>
              <a:rPr lang="en-US" sz="1600">
                <a:solidFill>
                  <a:schemeClr val="dk1"/>
                </a:solidFill>
              </a:rPr>
              <a:t>Fox has stayed that way</a:t>
            </a:r>
            <a:r>
              <a:rPr lang="en-US" sz="1200">
                <a:solidFill>
                  <a:schemeClr val="dk1"/>
                </a:solidFill>
              </a:rPr>
              <a:t>.</a:t>
            </a:r>
            <a:r>
              <a:rPr lang="en-US" sz="1100">
                <a:solidFill>
                  <a:schemeClr val="dk1"/>
                </a:solidFill>
              </a:rPr>
              <a:t>    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</p:txBody>
      </p:sp>
      <p:pic>
        <p:nvPicPr>
          <p:cNvPr id="597" name="Google Shape;597;g13eeeb783a7_1_0"/>
          <p:cNvPicPr preferRelativeResize="0"/>
          <p:nvPr/>
        </p:nvPicPr>
        <p:blipFill rotWithShape="1">
          <a:blip r:embed="rId4">
            <a:alphaModFix/>
          </a:blip>
          <a:srcRect b="13859" l="0" r="0" t="0"/>
          <a:stretch/>
        </p:blipFill>
        <p:spPr>
          <a:xfrm>
            <a:off x="5787675" y="844563"/>
            <a:ext cx="933450" cy="85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8" name="Google Shape;598;g13eeeb783a7_1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82200" y="1609013"/>
            <a:ext cx="933450" cy="70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9" name="Google Shape;599;g13eeeb783a7_1_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707750" y="2099950"/>
            <a:ext cx="1179785" cy="64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0" name="Google Shape;600;g13eeeb783a7_1_0"/>
          <p:cNvPicPr preferRelativeResize="0"/>
          <p:nvPr/>
        </p:nvPicPr>
        <p:blipFill rotWithShape="1">
          <a:blip r:embed="rId7">
            <a:alphaModFix/>
          </a:blip>
          <a:srcRect b="0" l="1941" r="1941" t="0"/>
          <a:stretch/>
        </p:blipFill>
        <p:spPr>
          <a:xfrm>
            <a:off x="4506750" y="3708019"/>
            <a:ext cx="1090900" cy="647722"/>
          </a:xfrm>
          <a:prstGeom prst="rect">
            <a:avLst/>
          </a:prstGeom>
          <a:noFill/>
          <a:ln>
            <a:noFill/>
          </a:ln>
        </p:spPr>
      </p:pic>
      <p:pic>
        <p:nvPicPr>
          <p:cNvPr id="601" name="Google Shape;601;g13eeeb783a7_1_0"/>
          <p:cNvPicPr preferRelativeResize="0"/>
          <p:nvPr/>
        </p:nvPicPr>
        <p:blipFill rotWithShape="1">
          <a:blip r:embed="rId8">
            <a:alphaModFix/>
          </a:blip>
          <a:srcRect b="13636" l="0" r="0" t="13636"/>
          <a:stretch/>
        </p:blipFill>
        <p:spPr>
          <a:xfrm>
            <a:off x="2714185" y="4314569"/>
            <a:ext cx="1314900" cy="891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602" name="Google Shape;602;g13eeeb783a7_1_0"/>
          <p:cNvPicPr preferRelativeResize="0"/>
          <p:nvPr/>
        </p:nvPicPr>
        <p:blipFill rotWithShape="1">
          <a:blip r:embed="rId9">
            <a:alphaModFix/>
          </a:blip>
          <a:srcRect b="-9301" l="0" r="0" t="0"/>
          <a:stretch/>
        </p:blipFill>
        <p:spPr>
          <a:xfrm>
            <a:off x="5421150" y="2906841"/>
            <a:ext cx="914400" cy="66907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03" name="Google Shape;603;g13eeeb783a7_1_0"/>
          <p:cNvCxnSpPr/>
          <p:nvPr/>
        </p:nvCxnSpPr>
        <p:spPr>
          <a:xfrm flipH="1" rot="10800000">
            <a:off x="3072150" y="1386700"/>
            <a:ext cx="1943100" cy="144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04" name="Google Shape;604;g13eeeb783a7_1_0"/>
          <p:cNvCxnSpPr/>
          <p:nvPr/>
        </p:nvCxnSpPr>
        <p:spPr>
          <a:xfrm>
            <a:off x="3072150" y="1952588"/>
            <a:ext cx="1314900" cy="177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05" name="Google Shape;605;g13eeeb783a7_1_0"/>
          <p:cNvCxnSpPr/>
          <p:nvPr/>
        </p:nvCxnSpPr>
        <p:spPr>
          <a:xfrm>
            <a:off x="2642175" y="4160200"/>
            <a:ext cx="1314900" cy="177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06" name="Google Shape;606;g13eeeb783a7_1_0"/>
          <p:cNvCxnSpPr/>
          <p:nvPr/>
        </p:nvCxnSpPr>
        <p:spPr>
          <a:xfrm>
            <a:off x="3757177" y="2674711"/>
            <a:ext cx="1314900" cy="177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07" name="Google Shape;607;g13eeeb783a7_1_0"/>
          <p:cNvCxnSpPr/>
          <p:nvPr/>
        </p:nvCxnSpPr>
        <p:spPr>
          <a:xfrm>
            <a:off x="1293711" y="3359961"/>
            <a:ext cx="1314900" cy="177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08" name="Google Shape;608;g13eeeb783a7_1_0"/>
          <p:cNvCxnSpPr/>
          <p:nvPr/>
        </p:nvCxnSpPr>
        <p:spPr>
          <a:xfrm>
            <a:off x="1449775" y="5005538"/>
            <a:ext cx="1314900" cy="177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09" name="Google Shape;609;g13eeeb783a7_1_0"/>
          <p:cNvCxnSpPr/>
          <p:nvPr/>
        </p:nvCxnSpPr>
        <p:spPr>
          <a:xfrm>
            <a:off x="1583125" y="5580638"/>
            <a:ext cx="1314900" cy="177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10" name="Google Shape;610;g13eeeb783a7_1_0"/>
          <p:cNvSpPr txBox="1"/>
          <p:nvPr/>
        </p:nvSpPr>
        <p:spPr>
          <a:xfrm>
            <a:off x="2967750" y="844575"/>
            <a:ext cx="24447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500">
                <a:solidFill>
                  <a:srgbClr val="0000FF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looking for something to eat.</a:t>
            </a:r>
            <a:endParaRPr sz="1500"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611" name="Google Shape;611;g13eeeb783a7_1_0"/>
          <p:cNvSpPr txBox="1"/>
          <p:nvPr/>
        </p:nvSpPr>
        <p:spPr>
          <a:xfrm>
            <a:off x="3050425" y="1550725"/>
            <a:ext cx="1692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>
                <a:solidFill>
                  <a:srgbClr val="0000FF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i</a:t>
            </a:r>
            <a:r>
              <a:rPr b="1" lang="en-US" sz="1500">
                <a:solidFill>
                  <a:srgbClr val="0000FF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n the middle of the</a:t>
            </a:r>
            <a:endParaRPr sz="1500"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612" name="Google Shape;612;g13eeeb783a7_1_0"/>
          <p:cNvSpPr txBox="1"/>
          <p:nvPr/>
        </p:nvSpPr>
        <p:spPr>
          <a:xfrm>
            <a:off x="4011000" y="2266250"/>
            <a:ext cx="1465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500">
                <a:solidFill>
                  <a:srgbClr val="0000FF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go to sleep</a:t>
            </a:r>
            <a:endParaRPr sz="1300"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613" name="Google Shape;613;g13eeeb783a7_1_0"/>
          <p:cNvSpPr txBox="1"/>
          <p:nvPr/>
        </p:nvSpPr>
        <p:spPr>
          <a:xfrm>
            <a:off x="1545475" y="2945425"/>
            <a:ext cx="11799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600">
                <a:solidFill>
                  <a:srgbClr val="0000FF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ran after</a:t>
            </a:r>
            <a:endParaRPr sz="1600"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614" name="Google Shape;614;g13eeeb783a7_1_0"/>
          <p:cNvSpPr txBox="1"/>
          <p:nvPr/>
        </p:nvSpPr>
        <p:spPr>
          <a:xfrm>
            <a:off x="2546550" y="3774800"/>
            <a:ext cx="19431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500">
                <a:solidFill>
                  <a:srgbClr val="0000FF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turned red all over.</a:t>
            </a:r>
            <a:endParaRPr sz="1500"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615" name="Google Shape;615;g13eeeb783a7_1_0"/>
          <p:cNvSpPr txBox="1"/>
          <p:nvPr/>
        </p:nvSpPr>
        <p:spPr>
          <a:xfrm>
            <a:off x="1531225" y="4534425"/>
            <a:ext cx="13149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-US" sz="1500">
                <a:solidFill>
                  <a:srgbClr val="0000FF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to this day</a:t>
            </a:r>
            <a:r>
              <a:rPr b="1" lang="en-US" sz="1500">
                <a:solidFill>
                  <a:srgbClr val="0000FF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 </a:t>
            </a:r>
            <a:endParaRPr sz="1500"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616" name="Google Shape;616;g13eeeb783a7_1_0"/>
          <p:cNvSpPr txBox="1"/>
          <p:nvPr/>
        </p:nvSpPr>
        <p:spPr>
          <a:xfrm>
            <a:off x="1690650" y="5253875"/>
            <a:ext cx="933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>
                <a:solidFill>
                  <a:srgbClr val="0000FF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goodbye</a:t>
            </a:r>
            <a:r>
              <a:rPr lang="en-US">
                <a:solidFill>
                  <a:srgbClr val="0000FF"/>
                </a:solidFill>
              </a:rPr>
              <a:t>" </a:t>
            </a:r>
            <a:endParaRPr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617" name="Google Shape;617;g13eeeb783a7_1_0"/>
          <p:cNvSpPr/>
          <p:nvPr/>
        </p:nvSpPr>
        <p:spPr>
          <a:xfrm>
            <a:off x="1805725" y="6717650"/>
            <a:ext cx="2257500" cy="902400"/>
          </a:xfrm>
          <a:prstGeom prst="ellipse">
            <a:avLst/>
          </a:prstGeom>
          <a:solidFill>
            <a:srgbClr val="3FCF1E">
              <a:alpha val="4186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pic>
        <p:nvPicPr>
          <p:cNvPr id="618" name="Google Shape;618;g13eeeb783a7_1_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348500" y="5090325"/>
            <a:ext cx="933450" cy="9067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23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g13eeeb783a7_1_5"/>
          <p:cNvSpPr txBox="1"/>
          <p:nvPr/>
        </p:nvSpPr>
        <p:spPr>
          <a:xfrm>
            <a:off x="6970950" y="5984125"/>
            <a:ext cx="5010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Corbel"/>
                <a:ea typeface="Corbel"/>
                <a:cs typeface="Corbel"/>
                <a:sym typeface="Corbel"/>
              </a:rPr>
              <a:t>A</a:t>
            </a:r>
            <a:endParaRPr b="1"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625" name="Google Shape;625;g13eeeb783a7_1_5"/>
          <p:cNvSpPr txBox="1"/>
          <p:nvPr>
            <p:ph idx="11" type="ftr"/>
          </p:nvPr>
        </p:nvSpPr>
        <p:spPr>
          <a:xfrm>
            <a:off x="801597" y="6532464"/>
            <a:ext cx="10588800" cy="32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Proyecto J033 - Facultad de Lenguas - Universidad Nacional del Comahue - </a:t>
            </a:r>
            <a:endParaRPr/>
          </a:p>
        </p:txBody>
      </p:sp>
      <p:sp>
        <p:nvSpPr>
          <p:cNvPr id="626" name="Google Shape;626;g13eeeb783a7_1_5"/>
          <p:cNvSpPr txBox="1"/>
          <p:nvPr/>
        </p:nvSpPr>
        <p:spPr>
          <a:xfrm>
            <a:off x="196975" y="112599"/>
            <a:ext cx="11793600" cy="27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0000FF"/>
                </a:solidFill>
                <a:latin typeface="Candara"/>
                <a:ea typeface="Candara"/>
                <a:cs typeface="Candara"/>
                <a:sym typeface="Candara"/>
              </a:rPr>
              <a:t>ACTIVITY </a:t>
            </a:r>
            <a:r>
              <a:rPr b="1" lang="en-US" sz="2200">
                <a:solidFill>
                  <a:srgbClr val="0000FF"/>
                </a:solidFill>
                <a:latin typeface="Candara"/>
                <a:ea typeface="Candara"/>
                <a:cs typeface="Candara"/>
                <a:sym typeface="Candara"/>
              </a:rPr>
              <a:t>1</a:t>
            </a:r>
            <a:r>
              <a:rPr b="1" lang="en-US" sz="2200">
                <a:solidFill>
                  <a:srgbClr val="0000FF"/>
                </a:solidFill>
                <a:latin typeface="Candara"/>
                <a:ea typeface="Candara"/>
                <a:cs typeface="Candara"/>
                <a:sym typeface="Candara"/>
              </a:rPr>
              <a:t>2</a:t>
            </a:r>
            <a:endParaRPr b="1" sz="2200">
              <a:solidFill>
                <a:srgbClr val="0000FF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0000FF"/>
                </a:solidFill>
                <a:latin typeface="Candara"/>
                <a:ea typeface="Candara"/>
                <a:cs typeface="Candara"/>
                <a:sym typeface="Candara"/>
              </a:rPr>
              <a:t>Let’s see how much you can remember. Write the missing word and circle the right image. Which idea is not part of the legend?</a:t>
            </a:r>
            <a:endParaRPr b="1" sz="22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AutoNum type="arabicPeriod"/>
            </a:pPr>
            <a:r>
              <a:rPr lang="en-US" sz="15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Fox was</a:t>
            </a:r>
            <a:r>
              <a:rPr b="1" lang="en-US" sz="15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b="1" lang="en-US">
                <a:solidFill>
                  <a:srgbClr val="0000FF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                        </a:t>
            </a:r>
            <a:r>
              <a:rPr b="1" lang="en-US" sz="15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for </a:t>
            </a:r>
            <a:r>
              <a:rPr lang="en-US" sz="15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something to eat.</a:t>
            </a:r>
            <a:r>
              <a:rPr b="1" lang="en-US" sz="15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 </a:t>
            </a:r>
            <a:endParaRPr b="1" sz="15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627" name="Google Shape;627;g13eeeb783a7_1_5"/>
          <p:cNvPicPr preferRelativeResize="0"/>
          <p:nvPr/>
        </p:nvPicPr>
        <p:blipFill rotWithShape="1">
          <a:blip r:embed="rId4">
            <a:alphaModFix/>
          </a:blip>
          <a:srcRect b="9002" l="0" r="0" t="-27"/>
          <a:stretch/>
        </p:blipFill>
        <p:spPr>
          <a:xfrm>
            <a:off x="804675" y="2250575"/>
            <a:ext cx="1205600" cy="723900"/>
          </a:xfrm>
          <a:prstGeom prst="rect">
            <a:avLst/>
          </a:prstGeom>
          <a:noFill/>
          <a:ln cap="flat" cmpd="sng" w="254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pic>
      <p:pic>
        <p:nvPicPr>
          <p:cNvPr id="628" name="Google Shape;628;g13eeeb783a7_1_5"/>
          <p:cNvPicPr preferRelativeResize="0"/>
          <p:nvPr/>
        </p:nvPicPr>
        <p:blipFill rotWithShape="1">
          <a:blip r:embed="rId5">
            <a:alphaModFix/>
          </a:blip>
          <a:srcRect b="0" l="6536" r="6536" t="0"/>
          <a:stretch/>
        </p:blipFill>
        <p:spPr>
          <a:xfrm>
            <a:off x="2828700" y="2192350"/>
            <a:ext cx="1205600" cy="826125"/>
          </a:xfrm>
          <a:prstGeom prst="rect">
            <a:avLst/>
          </a:prstGeom>
          <a:noFill/>
          <a:ln cap="flat" cmpd="sng" w="254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pic>
      <p:sp>
        <p:nvSpPr>
          <p:cNvPr id="629" name="Google Shape;629;g13eeeb783a7_1_5"/>
          <p:cNvSpPr txBox="1"/>
          <p:nvPr/>
        </p:nvSpPr>
        <p:spPr>
          <a:xfrm>
            <a:off x="312600" y="3074475"/>
            <a:ext cx="49755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dk1"/>
                </a:solidFill>
              </a:rPr>
              <a:t>2. </a:t>
            </a:r>
            <a:r>
              <a:rPr lang="en-US" sz="1500">
                <a:solidFill>
                  <a:schemeClr val="dk1"/>
                </a:solidFill>
              </a:rPr>
              <a:t>Fox </a:t>
            </a:r>
            <a:r>
              <a:rPr b="1" lang="en-US" sz="1500">
                <a:solidFill>
                  <a:schemeClr val="dk1"/>
                </a:solidFill>
              </a:rPr>
              <a:t>  </a:t>
            </a:r>
            <a:r>
              <a:rPr b="1" lang="en-US">
                <a:solidFill>
                  <a:srgbClr val="0000FF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                         </a:t>
            </a:r>
            <a:r>
              <a:rPr b="1" lang="en-US" sz="1500">
                <a:solidFill>
                  <a:schemeClr val="dk1"/>
                </a:solidFill>
              </a:rPr>
              <a:t>after </a:t>
            </a:r>
            <a:r>
              <a:rPr lang="en-US" sz="1500">
                <a:solidFill>
                  <a:schemeClr val="dk1"/>
                </a:solidFill>
              </a:rPr>
              <a:t>Mother </a:t>
            </a:r>
            <a:r>
              <a:rPr lang="en-US" sz="1500">
                <a:solidFill>
                  <a:schemeClr val="dk1"/>
                </a:solidFill>
              </a:rPr>
              <a:t>goose and her babies</a:t>
            </a:r>
            <a:r>
              <a:rPr lang="en-US" sz="1100">
                <a:solidFill>
                  <a:schemeClr val="dk1"/>
                </a:solidFill>
              </a:rPr>
              <a:t> </a:t>
            </a:r>
            <a:endParaRPr/>
          </a:p>
        </p:txBody>
      </p:sp>
      <p:sp>
        <p:nvSpPr>
          <p:cNvPr id="630" name="Google Shape;630;g13eeeb783a7_1_5"/>
          <p:cNvSpPr txBox="1"/>
          <p:nvPr/>
        </p:nvSpPr>
        <p:spPr>
          <a:xfrm>
            <a:off x="312588" y="4349550"/>
            <a:ext cx="6125400" cy="6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dk1"/>
                </a:solidFill>
              </a:rPr>
              <a:t>3. </a:t>
            </a:r>
            <a:r>
              <a:rPr lang="en-US" sz="1500">
                <a:solidFill>
                  <a:schemeClr val="dk1"/>
                </a:solidFill>
              </a:rPr>
              <a:t>Fox said: “I’ll eat your meat before I </a:t>
            </a:r>
            <a:r>
              <a:rPr b="1" lang="en-US" sz="1500">
                <a:solidFill>
                  <a:srgbClr val="0000FF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          </a:t>
            </a:r>
            <a:r>
              <a:rPr b="1" lang="en-US" sz="1500">
                <a:solidFill>
                  <a:schemeClr val="dk1"/>
                </a:solidFill>
              </a:rPr>
              <a:t>to sleep</a:t>
            </a:r>
            <a:r>
              <a:rPr lang="en-US" sz="1200">
                <a:solidFill>
                  <a:schemeClr val="dk1"/>
                </a:solidFill>
              </a:rPr>
              <a:t>.”</a:t>
            </a:r>
            <a:endParaRPr sz="1500"/>
          </a:p>
        </p:txBody>
      </p:sp>
      <p:sp>
        <p:nvSpPr>
          <p:cNvPr id="631" name="Google Shape;631;g13eeeb783a7_1_5"/>
          <p:cNvSpPr txBox="1"/>
          <p:nvPr/>
        </p:nvSpPr>
        <p:spPr>
          <a:xfrm>
            <a:off x="6889650" y="948750"/>
            <a:ext cx="49755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dk1"/>
                </a:solidFill>
              </a:rPr>
              <a:t>4. </a:t>
            </a:r>
            <a:r>
              <a:rPr lang="en-US" sz="1500">
                <a:solidFill>
                  <a:schemeClr val="dk1"/>
                </a:solidFill>
              </a:rPr>
              <a:t>Fox said __________to his lunch._______ .</a:t>
            </a:r>
            <a:r>
              <a:rPr b="1" lang="en-US" sz="1500">
                <a:solidFill>
                  <a:schemeClr val="dk1"/>
                </a:solidFill>
              </a:rPr>
              <a:t> </a:t>
            </a:r>
            <a:endParaRPr sz="1800"/>
          </a:p>
        </p:txBody>
      </p:sp>
      <p:pic>
        <p:nvPicPr>
          <p:cNvPr id="632" name="Google Shape;632;g13eeeb783a7_1_5"/>
          <p:cNvPicPr preferRelativeResize="0"/>
          <p:nvPr/>
        </p:nvPicPr>
        <p:blipFill rotWithShape="1">
          <a:blip r:embed="rId6">
            <a:alphaModFix/>
          </a:blip>
          <a:srcRect b="0" l="7562" r="7562" t="0"/>
          <a:stretch/>
        </p:blipFill>
        <p:spPr>
          <a:xfrm>
            <a:off x="931000" y="3530550"/>
            <a:ext cx="1205600" cy="881850"/>
          </a:xfrm>
          <a:prstGeom prst="rect">
            <a:avLst/>
          </a:prstGeom>
          <a:noFill/>
          <a:ln cap="flat" cmpd="sng" w="254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pic>
      <p:pic>
        <p:nvPicPr>
          <p:cNvPr id="633" name="Google Shape;633;g13eeeb783a7_1_5"/>
          <p:cNvPicPr preferRelativeResize="0"/>
          <p:nvPr/>
        </p:nvPicPr>
        <p:blipFill rotWithShape="1">
          <a:blip r:embed="rId7">
            <a:alphaModFix/>
          </a:blip>
          <a:srcRect b="0" l="3007" r="3007" t="0"/>
          <a:stretch/>
        </p:blipFill>
        <p:spPr>
          <a:xfrm>
            <a:off x="2760262" y="3563456"/>
            <a:ext cx="1230075" cy="864706"/>
          </a:xfrm>
          <a:prstGeom prst="rect">
            <a:avLst/>
          </a:prstGeom>
          <a:noFill/>
          <a:ln cap="flat" cmpd="sng" w="254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pic>
      <p:pic>
        <p:nvPicPr>
          <p:cNvPr id="634" name="Google Shape;634;g13eeeb783a7_1_5"/>
          <p:cNvPicPr preferRelativeResize="0"/>
          <p:nvPr/>
        </p:nvPicPr>
        <p:blipFill rotWithShape="1">
          <a:blip r:embed="rId8">
            <a:alphaModFix/>
          </a:blip>
          <a:srcRect b="0" l="3262" r="3253" t="0"/>
          <a:stretch/>
        </p:blipFill>
        <p:spPr>
          <a:xfrm>
            <a:off x="965075" y="5277475"/>
            <a:ext cx="1458250" cy="835025"/>
          </a:xfrm>
          <a:prstGeom prst="rect">
            <a:avLst/>
          </a:prstGeom>
          <a:noFill/>
          <a:ln cap="flat" cmpd="sng" w="254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pic>
      <p:pic>
        <p:nvPicPr>
          <p:cNvPr id="635" name="Google Shape;635;g13eeeb783a7_1_5"/>
          <p:cNvPicPr preferRelativeResize="0"/>
          <p:nvPr/>
        </p:nvPicPr>
        <p:blipFill rotWithShape="1">
          <a:blip r:embed="rId9">
            <a:alphaModFix/>
          </a:blip>
          <a:srcRect b="0" l="9395" r="9403" t="0"/>
          <a:stretch/>
        </p:blipFill>
        <p:spPr>
          <a:xfrm>
            <a:off x="2836425" y="5277475"/>
            <a:ext cx="1541725" cy="1017082"/>
          </a:xfrm>
          <a:prstGeom prst="rect">
            <a:avLst/>
          </a:prstGeom>
          <a:noFill/>
          <a:ln cap="flat" cmpd="sng" w="254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pic>
      <p:pic>
        <p:nvPicPr>
          <p:cNvPr descr="https://media.istockphoto.com/vectors/smiling-with-closed-eyes-female-emoticon-vector-id544752010?k=6&amp;m=544752010&amp;s=612x612&amp;w=0&amp;h=-uSN5uKrsLN-msR9w2-jxWvRH6zwkG1Ss-xEs4JuHy0=" id="636" name="Google Shape;636;g13eeeb783a7_1_5"/>
          <p:cNvPicPr preferRelativeResize="0"/>
          <p:nvPr/>
        </p:nvPicPr>
        <p:blipFill rotWithShape="1">
          <a:blip r:embed="rId10">
            <a:alphaModFix/>
          </a:blip>
          <a:srcRect b="3113" l="0" r="0" t="3104"/>
          <a:stretch/>
        </p:blipFill>
        <p:spPr>
          <a:xfrm>
            <a:off x="7391188" y="1467319"/>
            <a:ext cx="962025" cy="881856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pic>
      <p:pic>
        <p:nvPicPr>
          <p:cNvPr id="637" name="Google Shape;637;g13eeeb783a7_1_5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9599325" y="1400888"/>
            <a:ext cx="962025" cy="962025"/>
          </a:xfrm>
          <a:prstGeom prst="rect">
            <a:avLst/>
          </a:prstGeom>
          <a:noFill/>
          <a:ln cap="flat" cmpd="sng" w="254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pic>
      <p:sp>
        <p:nvSpPr>
          <p:cNvPr id="638" name="Google Shape;638;g13eeeb783a7_1_5"/>
          <p:cNvSpPr txBox="1"/>
          <p:nvPr/>
        </p:nvSpPr>
        <p:spPr>
          <a:xfrm>
            <a:off x="6807475" y="2455513"/>
            <a:ext cx="53349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dk1"/>
                </a:solidFill>
              </a:rPr>
              <a:t>5. </a:t>
            </a:r>
            <a:r>
              <a:rPr lang="en-US" sz="1500">
                <a:solidFill>
                  <a:schemeClr val="dk1"/>
                </a:solidFill>
              </a:rPr>
              <a:t>The geese were floating </a:t>
            </a:r>
            <a:r>
              <a:rPr b="1" lang="en-US" sz="1500">
                <a:solidFill>
                  <a:schemeClr val="dk1"/>
                </a:solidFill>
              </a:rPr>
              <a:t>in the                 </a:t>
            </a:r>
            <a:r>
              <a:rPr b="1" lang="en-US">
                <a:solidFill>
                  <a:schemeClr val="dk1"/>
                </a:solidFill>
              </a:rPr>
              <a:t>of </a:t>
            </a:r>
            <a:r>
              <a:rPr lang="en-US">
                <a:solidFill>
                  <a:schemeClr val="dk1"/>
                </a:solidFill>
              </a:rPr>
              <a:t> </a:t>
            </a:r>
            <a:r>
              <a:rPr lang="en-US" sz="1500">
                <a:solidFill>
                  <a:schemeClr val="dk1"/>
                </a:solidFill>
              </a:rPr>
              <a:t>the lake</a:t>
            </a:r>
            <a:r>
              <a:rPr lang="en-US">
                <a:solidFill>
                  <a:schemeClr val="dk1"/>
                </a:solidFill>
              </a:rPr>
              <a:t>.</a:t>
            </a:r>
            <a:endParaRPr sz="1600"/>
          </a:p>
        </p:txBody>
      </p:sp>
      <p:pic>
        <p:nvPicPr>
          <p:cNvPr id="639" name="Google Shape;639;g13eeeb783a7_1_5"/>
          <p:cNvPicPr preferRelativeResize="0"/>
          <p:nvPr/>
        </p:nvPicPr>
        <p:blipFill rotWithShape="1">
          <a:blip r:embed="rId9">
            <a:alphaModFix/>
          </a:blip>
          <a:srcRect b="0" l="4825" r="0" t="0"/>
          <a:stretch/>
        </p:blipFill>
        <p:spPr>
          <a:xfrm>
            <a:off x="7470925" y="3053577"/>
            <a:ext cx="1109700" cy="736138"/>
          </a:xfrm>
          <a:prstGeom prst="rect">
            <a:avLst/>
          </a:prstGeom>
          <a:noFill/>
          <a:ln cap="flat" cmpd="sng" w="254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pic>
      <p:pic>
        <p:nvPicPr>
          <p:cNvPr id="640" name="Google Shape;640;g13eeeb783a7_1_5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9675550" y="3020000"/>
            <a:ext cx="1109700" cy="835022"/>
          </a:xfrm>
          <a:prstGeom prst="rect">
            <a:avLst/>
          </a:prstGeom>
          <a:noFill/>
          <a:ln cap="flat" cmpd="sng" w="254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pic>
      <p:sp>
        <p:nvSpPr>
          <p:cNvPr id="641" name="Google Shape;641;g13eeeb783a7_1_5"/>
          <p:cNvSpPr txBox="1"/>
          <p:nvPr/>
        </p:nvSpPr>
        <p:spPr>
          <a:xfrm>
            <a:off x="6807475" y="3891213"/>
            <a:ext cx="46053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dk1"/>
                </a:solidFill>
              </a:rPr>
              <a:t>6. </a:t>
            </a:r>
            <a:r>
              <a:rPr lang="en-US" sz="1500">
                <a:solidFill>
                  <a:schemeClr val="dk1"/>
                </a:solidFill>
              </a:rPr>
              <a:t>Fox    </a:t>
            </a:r>
            <a:r>
              <a:rPr lang="en-US">
                <a:solidFill>
                  <a:srgbClr val="0000FF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 </a:t>
            </a:r>
            <a:r>
              <a:rPr b="1" lang="en-US">
                <a:solidFill>
                  <a:srgbClr val="0000FF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                </a:t>
            </a:r>
            <a:r>
              <a:rPr b="1" lang="en-US" sz="1500">
                <a:solidFill>
                  <a:schemeClr val="dk1"/>
                </a:solidFill>
              </a:rPr>
              <a:t>    </a:t>
            </a:r>
            <a:r>
              <a:rPr b="1" lang="en-US" sz="1500">
                <a:solidFill>
                  <a:schemeClr val="dk1"/>
                </a:solidFill>
              </a:rPr>
              <a:t>red all over.</a:t>
            </a:r>
            <a:endParaRPr sz="1800"/>
          </a:p>
        </p:txBody>
      </p:sp>
      <p:pic>
        <p:nvPicPr>
          <p:cNvPr id="642" name="Google Shape;642;g13eeeb783a7_1_5"/>
          <p:cNvPicPr preferRelativeResize="0"/>
          <p:nvPr/>
        </p:nvPicPr>
        <p:blipFill rotWithShape="1">
          <a:blip r:embed="rId4">
            <a:alphaModFix/>
          </a:blip>
          <a:srcRect b="680" l="0" r="0" t="-680"/>
          <a:stretch/>
        </p:blipFill>
        <p:spPr>
          <a:xfrm>
            <a:off x="7361750" y="4331988"/>
            <a:ext cx="1313800" cy="833850"/>
          </a:xfrm>
          <a:prstGeom prst="rect">
            <a:avLst/>
          </a:prstGeom>
          <a:noFill/>
          <a:ln cap="flat" cmpd="sng" w="254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pic>
      <p:pic>
        <p:nvPicPr>
          <p:cNvPr id="643" name="Google Shape;643;g13eeeb783a7_1_5"/>
          <p:cNvPicPr preferRelativeResize="0"/>
          <p:nvPr/>
        </p:nvPicPr>
        <p:blipFill rotWithShape="1">
          <a:blip r:embed="rId13">
            <a:alphaModFix/>
          </a:blip>
          <a:srcRect b="0" l="9329" r="0" t="0"/>
          <a:stretch/>
        </p:blipFill>
        <p:spPr>
          <a:xfrm>
            <a:off x="9675525" y="4341338"/>
            <a:ext cx="1458250" cy="736150"/>
          </a:xfrm>
          <a:prstGeom prst="rect">
            <a:avLst/>
          </a:prstGeom>
          <a:noFill/>
          <a:ln cap="flat" cmpd="sng" w="254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pic>
      <p:sp>
        <p:nvSpPr>
          <p:cNvPr id="644" name="Google Shape;644;g13eeeb783a7_1_5"/>
          <p:cNvSpPr txBox="1"/>
          <p:nvPr/>
        </p:nvSpPr>
        <p:spPr>
          <a:xfrm>
            <a:off x="6900625" y="5243854"/>
            <a:ext cx="51486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chemeClr val="dk1"/>
                </a:solidFill>
              </a:rPr>
              <a:t>7. </a:t>
            </a:r>
            <a:r>
              <a:rPr b="1" lang="en-US" sz="1500">
                <a:solidFill>
                  <a:schemeClr val="dk1"/>
                </a:solidFill>
              </a:rPr>
              <a:t>To this</a:t>
            </a:r>
            <a:r>
              <a:rPr b="1" lang="en-US" sz="1500">
                <a:solidFill>
                  <a:srgbClr val="0000FF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                </a:t>
            </a:r>
            <a:r>
              <a:rPr b="1" lang="en-US" sz="1500">
                <a:solidFill>
                  <a:schemeClr val="dk1"/>
                </a:solidFill>
              </a:rPr>
              <a:t>,</a:t>
            </a:r>
            <a:r>
              <a:rPr lang="en-US" sz="1500">
                <a:solidFill>
                  <a:schemeClr val="dk1"/>
                </a:solidFill>
              </a:rPr>
              <a:t> Fox has stayed red.</a:t>
            </a:r>
            <a:endParaRPr sz="1800"/>
          </a:p>
        </p:txBody>
      </p:sp>
      <p:pic>
        <p:nvPicPr>
          <p:cNvPr id="645" name="Google Shape;645;g13eeeb783a7_1_5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7391213" y="5879850"/>
            <a:ext cx="1370936" cy="695325"/>
          </a:xfrm>
          <a:prstGeom prst="rect">
            <a:avLst/>
          </a:prstGeom>
          <a:noFill/>
          <a:ln cap="flat" cmpd="sng" w="254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pic>
      <p:pic>
        <p:nvPicPr>
          <p:cNvPr id="646" name="Google Shape;646;g13eeeb783a7_1_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9599350" y="5857713"/>
            <a:ext cx="1458250" cy="739610"/>
          </a:xfrm>
          <a:prstGeom prst="rect">
            <a:avLst/>
          </a:prstGeom>
          <a:noFill/>
          <a:ln cap="flat" cmpd="sng" w="254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pic>
      <p:sp>
        <p:nvSpPr>
          <p:cNvPr id="647" name="Google Shape;647;g13eeeb783a7_1_5"/>
          <p:cNvSpPr txBox="1"/>
          <p:nvPr/>
        </p:nvSpPr>
        <p:spPr>
          <a:xfrm>
            <a:off x="423675" y="2431700"/>
            <a:ext cx="321600" cy="400200"/>
          </a:xfrm>
          <a:prstGeom prst="rect">
            <a:avLst/>
          </a:prstGeom>
          <a:solidFill>
            <a:srgbClr val="FEFEFE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A</a:t>
            </a:r>
            <a:endParaRPr b="1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648" name="Google Shape;648;g13eeeb783a7_1_5"/>
          <p:cNvSpPr txBox="1"/>
          <p:nvPr/>
        </p:nvSpPr>
        <p:spPr>
          <a:xfrm>
            <a:off x="2447700" y="2431700"/>
            <a:ext cx="321600" cy="400200"/>
          </a:xfrm>
          <a:prstGeom prst="rect">
            <a:avLst/>
          </a:prstGeom>
          <a:solidFill>
            <a:srgbClr val="FEFEFE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Corbel"/>
                <a:ea typeface="Corbel"/>
                <a:cs typeface="Corbel"/>
                <a:sym typeface="Corbel"/>
              </a:rPr>
              <a:t>B</a:t>
            </a:r>
            <a:endParaRPr b="1"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649" name="Google Shape;649;g13eeeb783a7_1_5"/>
          <p:cNvSpPr txBox="1"/>
          <p:nvPr/>
        </p:nvSpPr>
        <p:spPr>
          <a:xfrm>
            <a:off x="572400" y="3772075"/>
            <a:ext cx="3216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Corbel"/>
                <a:ea typeface="Corbel"/>
                <a:cs typeface="Corbel"/>
                <a:sym typeface="Corbel"/>
              </a:rPr>
              <a:t>A</a:t>
            </a:r>
            <a:endParaRPr b="1"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650" name="Google Shape;650;g13eeeb783a7_1_5"/>
          <p:cNvSpPr txBox="1"/>
          <p:nvPr/>
        </p:nvSpPr>
        <p:spPr>
          <a:xfrm>
            <a:off x="2394425" y="3767325"/>
            <a:ext cx="3216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Corbel"/>
                <a:ea typeface="Corbel"/>
                <a:cs typeface="Corbel"/>
                <a:sym typeface="Corbel"/>
              </a:rPr>
              <a:t>B</a:t>
            </a:r>
            <a:endParaRPr b="1"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651" name="Google Shape;651;g13eeeb783a7_1_5"/>
          <p:cNvSpPr txBox="1"/>
          <p:nvPr/>
        </p:nvSpPr>
        <p:spPr>
          <a:xfrm>
            <a:off x="560875" y="5404325"/>
            <a:ext cx="3216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Corbel"/>
                <a:ea typeface="Corbel"/>
                <a:cs typeface="Corbel"/>
                <a:sym typeface="Corbel"/>
              </a:rPr>
              <a:t>A</a:t>
            </a:r>
            <a:endParaRPr b="1"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652" name="Google Shape;652;g13eeeb783a7_1_5"/>
          <p:cNvSpPr txBox="1"/>
          <p:nvPr/>
        </p:nvSpPr>
        <p:spPr>
          <a:xfrm>
            <a:off x="2505525" y="5556725"/>
            <a:ext cx="2547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Corbel"/>
                <a:ea typeface="Corbel"/>
                <a:cs typeface="Corbel"/>
                <a:sym typeface="Corbel"/>
              </a:rPr>
              <a:t>B</a:t>
            </a:r>
            <a:endParaRPr b="1"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653" name="Google Shape;653;g13eeeb783a7_1_5"/>
          <p:cNvSpPr txBox="1"/>
          <p:nvPr/>
        </p:nvSpPr>
        <p:spPr>
          <a:xfrm>
            <a:off x="7010200" y="1706025"/>
            <a:ext cx="3216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Corbel"/>
                <a:ea typeface="Corbel"/>
                <a:cs typeface="Corbel"/>
                <a:sym typeface="Corbel"/>
              </a:rPr>
              <a:t>A</a:t>
            </a:r>
            <a:endParaRPr b="1"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654" name="Google Shape;654;g13eeeb783a7_1_5"/>
          <p:cNvSpPr txBox="1"/>
          <p:nvPr/>
        </p:nvSpPr>
        <p:spPr>
          <a:xfrm>
            <a:off x="9218350" y="1706025"/>
            <a:ext cx="3216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Corbel"/>
                <a:ea typeface="Corbel"/>
                <a:cs typeface="Corbel"/>
                <a:sym typeface="Corbel"/>
              </a:rPr>
              <a:t>B</a:t>
            </a:r>
            <a:endParaRPr b="1"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655" name="Google Shape;655;g13eeeb783a7_1_5"/>
          <p:cNvSpPr txBox="1"/>
          <p:nvPr/>
        </p:nvSpPr>
        <p:spPr>
          <a:xfrm>
            <a:off x="7183250" y="3237413"/>
            <a:ext cx="2547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Corbel"/>
                <a:ea typeface="Corbel"/>
                <a:cs typeface="Corbel"/>
                <a:sym typeface="Corbel"/>
              </a:rPr>
              <a:t>A</a:t>
            </a:r>
            <a:endParaRPr b="1"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656" name="Google Shape;656;g13eeeb783a7_1_5"/>
          <p:cNvSpPr txBox="1"/>
          <p:nvPr/>
        </p:nvSpPr>
        <p:spPr>
          <a:xfrm>
            <a:off x="9287575" y="3247075"/>
            <a:ext cx="2547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Corbel"/>
                <a:ea typeface="Corbel"/>
                <a:cs typeface="Corbel"/>
                <a:sym typeface="Corbel"/>
              </a:rPr>
              <a:t>B</a:t>
            </a:r>
            <a:endParaRPr b="1"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657" name="Google Shape;657;g13eeeb783a7_1_5"/>
          <p:cNvSpPr txBox="1"/>
          <p:nvPr/>
        </p:nvSpPr>
        <p:spPr>
          <a:xfrm>
            <a:off x="7010200" y="4490425"/>
            <a:ext cx="3216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Corbel"/>
                <a:ea typeface="Corbel"/>
                <a:cs typeface="Corbel"/>
                <a:sym typeface="Corbel"/>
              </a:rPr>
              <a:t>A</a:t>
            </a:r>
            <a:endParaRPr b="1"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658" name="Google Shape;658;g13eeeb783a7_1_5"/>
          <p:cNvSpPr txBox="1"/>
          <p:nvPr/>
        </p:nvSpPr>
        <p:spPr>
          <a:xfrm>
            <a:off x="9294550" y="4501650"/>
            <a:ext cx="3216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Corbel"/>
                <a:ea typeface="Corbel"/>
                <a:cs typeface="Corbel"/>
                <a:sym typeface="Corbel"/>
              </a:rPr>
              <a:t>B</a:t>
            </a:r>
            <a:endParaRPr b="1"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659" name="Google Shape;659;g13eeeb783a7_1_5"/>
          <p:cNvSpPr txBox="1"/>
          <p:nvPr/>
        </p:nvSpPr>
        <p:spPr>
          <a:xfrm>
            <a:off x="9250050" y="5950300"/>
            <a:ext cx="2547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Corbel"/>
                <a:ea typeface="Corbel"/>
                <a:cs typeface="Corbel"/>
                <a:sym typeface="Corbel"/>
              </a:rPr>
              <a:t>B</a:t>
            </a:r>
            <a:endParaRPr b="1">
              <a:latin typeface="Corbel"/>
              <a:ea typeface="Corbel"/>
              <a:cs typeface="Corbel"/>
              <a:sym typeface="Corbel"/>
            </a:endParaRPr>
          </a:p>
        </p:txBody>
      </p:sp>
      <p:cxnSp>
        <p:nvCxnSpPr>
          <p:cNvPr id="660" name="Google Shape;660;g13eeeb783a7_1_5"/>
          <p:cNvCxnSpPr/>
          <p:nvPr/>
        </p:nvCxnSpPr>
        <p:spPr>
          <a:xfrm>
            <a:off x="1351200" y="1969175"/>
            <a:ext cx="5859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61" name="Google Shape;661;g13eeeb783a7_1_5"/>
          <p:cNvCxnSpPr/>
          <p:nvPr/>
        </p:nvCxnSpPr>
        <p:spPr>
          <a:xfrm flipH="1" rot="10800000">
            <a:off x="1148300" y="3389738"/>
            <a:ext cx="771000" cy="216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62" name="Google Shape;662;g13eeeb783a7_1_5"/>
          <p:cNvCxnSpPr>
            <a:stCxn id="652" idx="0"/>
            <a:endCxn id="652" idx="0"/>
          </p:cNvCxnSpPr>
          <p:nvPr/>
        </p:nvCxnSpPr>
        <p:spPr>
          <a:xfrm>
            <a:off x="2632875" y="5556725"/>
            <a:ext cx="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63" name="Google Shape;663;g13eeeb783a7_1_5"/>
          <p:cNvCxnSpPr/>
          <p:nvPr/>
        </p:nvCxnSpPr>
        <p:spPr>
          <a:xfrm rot="10800000">
            <a:off x="3447025" y="4901675"/>
            <a:ext cx="5433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64" name="Google Shape;664;g13eeeb783a7_1_5"/>
          <p:cNvCxnSpPr/>
          <p:nvPr/>
        </p:nvCxnSpPr>
        <p:spPr>
          <a:xfrm>
            <a:off x="7978350" y="1261275"/>
            <a:ext cx="991500" cy="48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65" name="Google Shape;665;g13eeeb783a7_1_5"/>
          <p:cNvCxnSpPr/>
          <p:nvPr/>
        </p:nvCxnSpPr>
        <p:spPr>
          <a:xfrm>
            <a:off x="9462250" y="2751725"/>
            <a:ext cx="1368000" cy="210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66" name="Google Shape;666;g13eeeb783a7_1_5"/>
          <p:cNvCxnSpPr/>
          <p:nvPr/>
        </p:nvCxnSpPr>
        <p:spPr>
          <a:xfrm>
            <a:off x="7566175" y="4184463"/>
            <a:ext cx="766800" cy="66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67" name="Google Shape;667;g13eeeb783a7_1_5"/>
          <p:cNvCxnSpPr/>
          <p:nvPr/>
        </p:nvCxnSpPr>
        <p:spPr>
          <a:xfrm flipH="1" rot="10800000">
            <a:off x="7878950" y="5539825"/>
            <a:ext cx="608100" cy="159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68" name="Google Shape;668;g13eeeb783a7_1_5"/>
          <p:cNvSpPr txBox="1"/>
          <p:nvPr/>
        </p:nvSpPr>
        <p:spPr>
          <a:xfrm>
            <a:off x="1503600" y="1650700"/>
            <a:ext cx="771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0000FF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looking</a:t>
            </a:r>
            <a:endParaRPr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669" name="Google Shape;669;g13eeeb783a7_1_5"/>
          <p:cNvSpPr txBox="1"/>
          <p:nvPr/>
        </p:nvSpPr>
        <p:spPr>
          <a:xfrm>
            <a:off x="1329650" y="3019325"/>
            <a:ext cx="585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>
                <a:solidFill>
                  <a:srgbClr val="0000FF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ran  </a:t>
            </a:r>
            <a:endParaRPr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670" name="Google Shape;670;g13eeeb783a7_1_5"/>
          <p:cNvSpPr txBox="1"/>
          <p:nvPr/>
        </p:nvSpPr>
        <p:spPr>
          <a:xfrm>
            <a:off x="3604350" y="4484025"/>
            <a:ext cx="4125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500">
                <a:solidFill>
                  <a:srgbClr val="0000FF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go</a:t>
            </a:r>
            <a:r>
              <a:rPr b="1" lang="en-US" sz="1500">
                <a:solidFill>
                  <a:srgbClr val="0000FF"/>
                </a:solidFill>
              </a:rPr>
              <a:t> </a:t>
            </a:r>
            <a:endParaRPr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671" name="Google Shape;671;g13eeeb783a7_1_5"/>
          <p:cNvSpPr txBox="1"/>
          <p:nvPr/>
        </p:nvSpPr>
        <p:spPr>
          <a:xfrm>
            <a:off x="7978350" y="945475"/>
            <a:ext cx="12057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500">
                <a:solidFill>
                  <a:srgbClr val="0000FF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goodbye</a:t>
            </a:r>
            <a:endParaRPr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672" name="Google Shape;672;g13eeeb783a7_1_5"/>
          <p:cNvSpPr txBox="1"/>
          <p:nvPr/>
        </p:nvSpPr>
        <p:spPr>
          <a:xfrm>
            <a:off x="9836475" y="2399550"/>
            <a:ext cx="771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>
                <a:solidFill>
                  <a:srgbClr val="0000FF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middle</a:t>
            </a:r>
            <a:r>
              <a:rPr b="1" lang="en-US" sz="1500">
                <a:solidFill>
                  <a:schemeClr val="dk1"/>
                </a:solidFill>
              </a:rPr>
              <a:t> </a:t>
            </a:r>
            <a:endParaRPr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673" name="Google Shape;673;g13eeeb783a7_1_5"/>
          <p:cNvSpPr txBox="1"/>
          <p:nvPr/>
        </p:nvSpPr>
        <p:spPr>
          <a:xfrm>
            <a:off x="7676200" y="3800275"/>
            <a:ext cx="857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>
                <a:solidFill>
                  <a:srgbClr val="0000FF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turned</a:t>
            </a:r>
            <a:endParaRPr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674" name="Google Shape;674;g13eeeb783a7_1_5"/>
          <p:cNvSpPr txBox="1"/>
          <p:nvPr/>
        </p:nvSpPr>
        <p:spPr>
          <a:xfrm>
            <a:off x="7838650" y="5168200"/>
            <a:ext cx="6954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500">
                <a:solidFill>
                  <a:srgbClr val="0000FF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day</a:t>
            </a:r>
            <a:endParaRPr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675" name="Google Shape;675;g13eeeb783a7_1_5"/>
          <p:cNvSpPr/>
          <p:nvPr/>
        </p:nvSpPr>
        <p:spPr>
          <a:xfrm>
            <a:off x="293275" y="2323975"/>
            <a:ext cx="543300" cy="547200"/>
          </a:xfrm>
          <a:prstGeom prst="bevel">
            <a:avLst>
              <a:gd fmla="val 12500" name="adj"/>
            </a:avLst>
          </a:prstGeom>
          <a:solidFill>
            <a:srgbClr val="FFFEFF">
              <a:alpha val="4650"/>
            </a:srgbClr>
          </a:solidFill>
          <a:ln cap="flat" cmpd="sng" w="38100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6" name="Google Shape;676;g13eeeb783a7_1_5"/>
          <p:cNvSpPr/>
          <p:nvPr/>
        </p:nvSpPr>
        <p:spPr>
          <a:xfrm>
            <a:off x="445675" y="3695575"/>
            <a:ext cx="543300" cy="547200"/>
          </a:xfrm>
          <a:prstGeom prst="bevel">
            <a:avLst>
              <a:gd fmla="val 12500" name="adj"/>
            </a:avLst>
          </a:prstGeom>
          <a:solidFill>
            <a:srgbClr val="FFFEFF">
              <a:alpha val="4650"/>
            </a:srgbClr>
          </a:solidFill>
          <a:ln cap="flat" cmpd="sng" w="38100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7" name="Google Shape;677;g13eeeb783a7_1_5"/>
          <p:cNvSpPr/>
          <p:nvPr/>
        </p:nvSpPr>
        <p:spPr>
          <a:xfrm>
            <a:off x="2350675" y="5524375"/>
            <a:ext cx="543300" cy="547200"/>
          </a:xfrm>
          <a:prstGeom prst="bevel">
            <a:avLst>
              <a:gd fmla="val 12500" name="adj"/>
            </a:avLst>
          </a:prstGeom>
          <a:solidFill>
            <a:srgbClr val="FFFEFF">
              <a:alpha val="4650"/>
            </a:srgbClr>
          </a:solidFill>
          <a:ln cap="flat" cmpd="sng" w="38100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8" name="Google Shape;678;g13eeeb783a7_1_5"/>
          <p:cNvSpPr/>
          <p:nvPr/>
        </p:nvSpPr>
        <p:spPr>
          <a:xfrm>
            <a:off x="6899350" y="1650700"/>
            <a:ext cx="543300" cy="547200"/>
          </a:xfrm>
          <a:prstGeom prst="bevel">
            <a:avLst>
              <a:gd fmla="val 12500" name="adj"/>
            </a:avLst>
          </a:prstGeom>
          <a:solidFill>
            <a:srgbClr val="FFFEFF">
              <a:alpha val="4650"/>
            </a:srgbClr>
          </a:solidFill>
          <a:ln cap="flat" cmpd="sng" w="38100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9" name="Google Shape;679;g13eeeb783a7_1_5"/>
          <p:cNvSpPr/>
          <p:nvPr/>
        </p:nvSpPr>
        <p:spPr>
          <a:xfrm>
            <a:off x="9132475" y="3162175"/>
            <a:ext cx="543300" cy="547200"/>
          </a:xfrm>
          <a:prstGeom prst="bevel">
            <a:avLst>
              <a:gd fmla="val 12500" name="adj"/>
            </a:avLst>
          </a:prstGeom>
          <a:solidFill>
            <a:srgbClr val="FFFEFF">
              <a:alpha val="4650"/>
            </a:srgbClr>
          </a:solidFill>
          <a:ln cap="flat" cmpd="sng" w="38100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0" name="Google Shape;680;g13eeeb783a7_1_5"/>
          <p:cNvSpPr/>
          <p:nvPr/>
        </p:nvSpPr>
        <p:spPr>
          <a:xfrm>
            <a:off x="9132475" y="4457575"/>
            <a:ext cx="543300" cy="547200"/>
          </a:xfrm>
          <a:prstGeom prst="bevel">
            <a:avLst>
              <a:gd fmla="val 12500" name="adj"/>
            </a:avLst>
          </a:prstGeom>
          <a:solidFill>
            <a:srgbClr val="FFFEFF">
              <a:alpha val="4650"/>
            </a:srgbClr>
          </a:solidFill>
          <a:ln cap="flat" cmpd="sng" w="38100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1" name="Google Shape;681;g13eeeb783a7_1_5"/>
          <p:cNvSpPr/>
          <p:nvPr/>
        </p:nvSpPr>
        <p:spPr>
          <a:xfrm>
            <a:off x="9132475" y="5829175"/>
            <a:ext cx="543300" cy="547200"/>
          </a:xfrm>
          <a:prstGeom prst="bevel">
            <a:avLst>
              <a:gd fmla="val 12500" name="adj"/>
            </a:avLst>
          </a:prstGeom>
          <a:solidFill>
            <a:srgbClr val="FFFEFF">
              <a:alpha val="4650"/>
            </a:srgbClr>
          </a:solidFill>
          <a:ln cap="flat" cmpd="sng" w="38100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2" name="Google Shape;682;g13eeeb783a7_1_5"/>
          <p:cNvSpPr/>
          <p:nvPr/>
        </p:nvSpPr>
        <p:spPr>
          <a:xfrm>
            <a:off x="7066075" y="960813"/>
            <a:ext cx="4088100" cy="1494600"/>
          </a:xfrm>
          <a:prstGeom prst="ellipse">
            <a:avLst/>
          </a:prstGeom>
          <a:solidFill>
            <a:srgbClr val="3FCF1E">
              <a:alpha val="4186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87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g13eeeb783a7_1_10"/>
          <p:cNvSpPr txBox="1"/>
          <p:nvPr>
            <p:ph idx="11" type="ftr"/>
          </p:nvPr>
        </p:nvSpPr>
        <p:spPr>
          <a:xfrm>
            <a:off x="804672" y="6227064"/>
            <a:ext cx="10588800" cy="32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Proyecto J033 - Facultad de Lenguas - Universidad Nacional del Comahue - </a:t>
            </a:r>
            <a:endParaRPr/>
          </a:p>
        </p:txBody>
      </p:sp>
      <p:sp>
        <p:nvSpPr>
          <p:cNvPr id="689" name="Google Shape;689;g13eeeb783a7_1_10"/>
          <p:cNvSpPr txBox="1"/>
          <p:nvPr/>
        </p:nvSpPr>
        <p:spPr>
          <a:xfrm>
            <a:off x="589050" y="74075"/>
            <a:ext cx="107274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0000FF"/>
                </a:solidFill>
                <a:latin typeface="Candara"/>
                <a:ea typeface="Candara"/>
                <a:cs typeface="Candara"/>
                <a:sym typeface="Candara"/>
              </a:rPr>
              <a:t>ACTIVITY 13</a:t>
            </a:r>
            <a:r>
              <a:rPr b="1" lang="en-US" sz="2200">
                <a:solidFill>
                  <a:srgbClr val="0000FF"/>
                </a:solidFill>
                <a:latin typeface="Candara"/>
                <a:ea typeface="Candara"/>
                <a:cs typeface="Candara"/>
                <a:sym typeface="Candara"/>
              </a:rPr>
              <a:t> A</a:t>
            </a:r>
            <a:endParaRPr b="1" sz="2200">
              <a:solidFill>
                <a:srgbClr val="0000FF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0000FF"/>
                </a:solidFill>
                <a:latin typeface="Candara"/>
                <a:ea typeface="Candara"/>
                <a:cs typeface="Candara"/>
                <a:sym typeface="Candara"/>
              </a:rPr>
              <a:t> F</a:t>
            </a:r>
            <a:r>
              <a:rPr b="1" lang="en-US" sz="2100">
                <a:solidFill>
                  <a:srgbClr val="0000FF"/>
                </a:solidFill>
                <a:latin typeface="Candara"/>
                <a:ea typeface="Candara"/>
                <a:cs typeface="Candara"/>
                <a:sym typeface="Candara"/>
              </a:rPr>
              <a:t>ind a phrase in the phrase soup for each of the images below</a:t>
            </a:r>
            <a:r>
              <a:rPr lang="en-US" sz="2100">
                <a:solidFill>
                  <a:srgbClr val="0000FF"/>
                </a:solidFill>
                <a:latin typeface="Candara"/>
                <a:ea typeface="Candara"/>
                <a:cs typeface="Candara"/>
                <a:sym typeface="Candara"/>
              </a:rPr>
              <a:t>. </a:t>
            </a:r>
            <a:endParaRPr sz="2100">
              <a:solidFill>
                <a:srgbClr val="0000FF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rgbClr val="0000FF"/>
                </a:solidFill>
                <a:latin typeface="Candara"/>
                <a:ea typeface="Candara"/>
                <a:cs typeface="Candara"/>
                <a:sym typeface="Candara"/>
              </a:rPr>
              <a:t>Do all of them belong to this legend?</a:t>
            </a:r>
            <a:endParaRPr b="1" sz="2400">
              <a:solidFill>
                <a:srgbClr val="0000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690" name="Google Shape;690;g13eeeb783a7_1_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9200" y="1493975"/>
            <a:ext cx="1072500" cy="61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1" name="Google Shape;691;g13eeeb783a7_1_1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0225" y="2354025"/>
            <a:ext cx="930450" cy="674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2" name="Google Shape;692;g13eeeb783a7_1_1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0225" y="3273775"/>
            <a:ext cx="930450" cy="796869"/>
          </a:xfrm>
          <a:prstGeom prst="rect">
            <a:avLst/>
          </a:prstGeom>
          <a:noFill/>
          <a:ln>
            <a:noFill/>
          </a:ln>
        </p:spPr>
      </p:pic>
      <p:pic>
        <p:nvPicPr>
          <p:cNvPr id="693" name="Google Shape;693;g13eeeb783a7_1_1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00225" y="4450779"/>
            <a:ext cx="930450" cy="520597"/>
          </a:xfrm>
          <a:prstGeom prst="rect">
            <a:avLst/>
          </a:prstGeom>
          <a:noFill/>
          <a:ln>
            <a:noFill/>
          </a:ln>
        </p:spPr>
      </p:pic>
      <p:pic>
        <p:nvPicPr>
          <p:cNvPr id="694" name="Google Shape;694;g13eeeb783a7_1_1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00250" y="5428051"/>
            <a:ext cx="736715" cy="72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5" name="Google Shape;695;g13eeeb783a7_1_1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123200" y="4364450"/>
            <a:ext cx="1072500" cy="693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6" name="Google Shape;696;g13eeeb783a7_1_1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181215" y="5413394"/>
            <a:ext cx="930450" cy="703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697" name="Google Shape;697;g13eeeb783a7_1_10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830274" y="4240940"/>
            <a:ext cx="930450" cy="727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698" name="Google Shape;698;g13eeeb783a7_1_10"/>
          <p:cNvPicPr preferRelativeResize="0"/>
          <p:nvPr/>
        </p:nvPicPr>
        <p:blipFill rotWithShape="1">
          <a:blip r:embed="rId12">
            <a:alphaModFix/>
          </a:blip>
          <a:srcRect b="12839" l="13758" r="19968" t="20113"/>
          <a:stretch/>
        </p:blipFill>
        <p:spPr>
          <a:xfrm>
            <a:off x="5731422" y="5333925"/>
            <a:ext cx="930450" cy="862482"/>
          </a:xfrm>
          <a:prstGeom prst="rect">
            <a:avLst/>
          </a:prstGeom>
          <a:noFill/>
          <a:ln>
            <a:noFill/>
          </a:ln>
        </p:spPr>
      </p:pic>
      <p:sp>
        <p:nvSpPr>
          <p:cNvPr id="699" name="Google Shape;699;g13eeeb783a7_1_10"/>
          <p:cNvSpPr txBox="1"/>
          <p:nvPr/>
        </p:nvSpPr>
        <p:spPr>
          <a:xfrm>
            <a:off x="355500" y="1314250"/>
            <a:ext cx="396900" cy="44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/>
              <a:t>a</a:t>
            </a:r>
            <a:endParaRPr sz="1700"/>
          </a:p>
        </p:txBody>
      </p:sp>
      <p:sp>
        <p:nvSpPr>
          <p:cNvPr id="700" name="Google Shape;700;g13eeeb783a7_1_10"/>
          <p:cNvSpPr txBox="1"/>
          <p:nvPr/>
        </p:nvSpPr>
        <p:spPr>
          <a:xfrm>
            <a:off x="232300" y="5333926"/>
            <a:ext cx="396900" cy="44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/>
              <a:t>e</a:t>
            </a:r>
            <a:endParaRPr sz="1700"/>
          </a:p>
        </p:txBody>
      </p:sp>
      <p:sp>
        <p:nvSpPr>
          <p:cNvPr id="701" name="Google Shape;701;g13eeeb783a7_1_10"/>
          <p:cNvSpPr txBox="1"/>
          <p:nvPr/>
        </p:nvSpPr>
        <p:spPr>
          <a:xfrm>
            <a:off x="2746850" y="4384400"/>
            <a:ext cx="518400" cy="44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/>
              <a:t>f</a:t>
            </a:r>
            <a:endParaRPr sz="1700"/>
          </a:p>
        </p:txBody>
      </p:sp>
      <p:sp>
        <p:nvSpPr>
          <p:cNvPr id="702" name="Google Shape;702;g13eeeb783a7_1_10"/>
          <p:cNvSpPr txBox="1"/>
          <p:nvPr/>
        </p:nvSpPr>
        <p:spPr>
          <a:xfrm>
            <a:off x="3900300" y="5099350"/>
            <a:ext cx="396900" cy="44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/>
              <a:t>g</a:t>
            </a:r>
            <a:endParaRPr sz="1700"/>
          </a:p>
        </p:txBody>
      </p:sp>
      <p:sp>
        <p:nvSpPr>
          <p:cNvPr id="703" name="Google Shape;703;g13eeeb783a7_1_10"/>
          <p:cNvSpPr txBox="1"/>
          <p:nvPr/>
        </p:nvSpPr>
        <p:spPr>
          <a:xfrm>
            <a:off x="5389000" y="4070650"/>
            <a:ext cx="396900" cy="44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/>
              <a:t>h</a:t>
            </a:r>
            <a:endParaRPr sz="1700"/>
          </a:p>
        </p:txBody>
      </p:sp>
      <p:sp>
        <p:nvSpPr>
          <p:cNvPr id="704" name="Google Shape;704;g13eeeb783a7_1_10"/>
          <p:cNvSpPr txBox="1"/>
          <p:nvPr/>
        </p:nvSpPr>
        <p:spPr>
          <a:xfrm>
            <a:off x="5433375" y="4946113"/>
            <a:ext cx="3969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/>
              <a:t>i</a:t>
            </a:r>
            <a:endParaRPr sz="1700"/>
          </a:p>
        </p:txBody>
      </p:sp>
      <p:sp>
        <p:nvSpPr>
          <p:cNvPr id="705" name="Google Shape;705;g13eeeb783a7_1_10"/>
          <p:cNvSpPr txBox="1"/>
          <p:nvPr/>
        </p:nvSpPr>
        <p:spPr>
          <a:xfrm>
            <a:off x="234000" y="3246213"/>
            <a:ext cx="518400" cy="44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/>
              <a:t>c</a:t>
            </a:r>
            <a:endParaRPr sz="1700"/>
          </a:p>
        </p:txBody>
      </p:sp>
      <p:sp>
        <p:nvSpPr>
          <p:cNvPr id="706" name="Google Shape;706;g13eeeb783a7_1_10"/>
          <p:cNvSpPr txBox="1"/>
          <p:nvPr/>
        </p:nvSpPr>
        <p:spPr>
          <a:xfrm>
            <a:off x="226200" y="4380775"/>
            <a:ext cx="396900" cy="44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/>
              <a:t>d</a:t>
            </a:r>
            <a:endParaRPr sz="1700"/>
          </a:p>
        </p:txBody>
      </p:sp>
      <p:sp>
        <p:nvSpPr>
          <p:cNvPr id="707" name="Google Shape;707;g13eeeb783a7_1_10"/>
          <p:cNvSpPr txBox="1"/>
          <p:nvPr/>
        </p:nvSpPr>
        <p:spPr>
          <a:xfrm>
            <a:off x="232300" y="2362613"/>
            <a:ext cx="396900" cy="44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/>
              <a:t>b</a:t>
            </a:r>
            <a:endParaRPr sz="1700"/>
          </a:p>
        </p:txBody>
      </p:sp>
      <p:sp>
        <p:nvSpPr>
          <p:cNvPr id="708" name="Google Shape;708;g13eeeb783a7_1_10"/>
          <p:cNvSpPr txBox="1"/>
          <p:nvPr/>
        </p:nvSpPr>
        <p:spPr>
          <a:xfrm>
            <a:off x="7909650" y="824750"/>
            <a:ext cx="4191600" cy="69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0000FF"/>
                </a:solidFill>
                <a:latin typeface="Candara"/>
                <a:ea typeface="Candara"/>
                <a:cs typeface="Candara"/>
                <a:sym typeface="Candara"/>
              </a:rPr>
              <a:t>ACTIVITY 13 B</a:t>
            </a:r>
            <a:endParaRPr b="1" sz="2200">
              <a:solidFill>
                <a:srgbClr val="0000FF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0000FF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b="1" lang="en-US" sz="2000">
                <a:solidFill>
                  <a:srgbClr val="0000FF"/>
                </a:solidFill>
                <a:latin typeface="Candara"/>
                <a:ea typeface="Candara"/>
                <a:cs typeface="Candara"/>
                <a:sym typeface="Candara"/>
              </a:rPr>
              <a:t>Write the phrases you’ve found here.</a:t>
            </a:r>
            <a:endParaRPr b="1" sz="2000">
              <a:solidFill>
                <a:srgbClr val="0000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709" name="Google Shape;709;g13eeeb783a7_1_10"/>
          <p:cNvSpPr txBox="1"/>
          <p:nvPr/>
        </p:nvSpPr>
        <p:spPr>
          <a:xfrm>
            <a:off x="7909650" y="2108550"/>
            <a:ext cx="4043700" cy="37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55000" lnSpcReduction="20000"/>
          </a:bodyPr>
          <a:lstStyle/>
          <a:p>
            <a:pPr indent="-303688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7727"/>
              <a:buFont typeface="Bubblegum Sans"/>
              <a:buAutoNum type="alphaLcPeriod"/>
            </a:pPr>
            <a:r>
              <a:rPr b="1" lang="en-US" sz="22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endParaRPr b="1" sz="22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-303688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34375"/>
              <a:buFont typeface="Bubblegum Sans"/>
              <a:buAutoNum type="alphaLcPeriod"/>
            </a:pPr>
            <a:r>
              <a:rPr b="1" lang="en-US" sz="1600">
                <a:solidFill>
                  <a:schemeClr val="dk1"/>
                </a:solidFill>
              </a:rPr>
              <a:t> </a:t>
            </a:r>
            <a:endParaRPr b="1" sz="2500">
              <a:solidFill>
                <a:srgbClr val="0000FF"/>
              </a:solidFill>
              <a:latin typeface="Bubblegum Sans"/>
              <a:ea typeface="Bubblegum Sans"/>
              <a:cs typeface="Bubblegum Sans"/>
              <a:sym typeface="Bubblegum Sans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rgbClr val="0000FF"/>
              </a:solidFill>
              <a:latin typeface="Bubblegum Sans"/>
              <a:ea typeface="Bubblegum Sans"/>
              <a:cs typeface="Bubblegum Sans"/>
              <a:sym typeface="Bubblegum Sans"/>
            </a:endParaRPr>
          </a:p>
          <a:p>
            <a:pPr indent="-303688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3865"/>
              <a:buFont typeface="Bubblegum Sans"/>
              <a:buAutoNum type="alphaLcPeriod"/>
            </a:pPr>
            <a:r>
              <a:t/>
            </a:r>
            <a:endParaRPr b="1" sz="2563">
              <a:solidFill>
                <a:srgbClr val="0000FF"/>
              </a:solidFill>
              <a:latin typeface="Bubblegum Sans"/>
              <a:ea typeface="Bubblegum Sans"/>
              <a:cs typeface="Bubblegum Sans"/>
              <a:sym typeface="Bubblegum Sans"/>
            </a:endParaRPr>
          </a:p>
          <a:p>
            <a:pPr indent="-303688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6000"/>
              <a:buFont typeface="Bubblegum Sans"/>
              <a:buAutoNum type="alphaLcPeriod"/>
            </a:pPr>
            <a:r>
              <a:rPr b="1" lang="en-US" sz="2500">
                <a:solidFill>
                  <a:srgbClr val="0000FF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 </a:t>
            </a:r>
            <a:endParaRPr b="1" sz="2500">
              <a:solidFill>
                <a:srgbClr val="0000FF"/>
              </a:solidFill>
              <a:latin typeface="Bubblegum Sans"/>
              <a:ea typeface="Bubblegum Sans"/>
              <a:cs typeface="Bubblegum Sans"/>
              <a:sym typeface="Bubblegum Sans"/>
            </a:endParaRPr>
          </a:p>
          <a:p>
            <a:pPr indent="-303688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3865"/>
              <a:buFont typeface="Bubblegum Sans"/>
              <a:buAutoNum type="alphaLcPeriod"/>
            </a:pPr>
            <a:r>
              <a:t/>
            </a:r>
            <a:endParaRPr b="1" sz="2563">
              <a:solidFill>
                <a:srgbClr val="0000FF"/>
              </a:solidFill>
              <a:latin typeface="Bubblegum Sans"/>
              <a:ea typeface="Bubblegum Sans"/>
              <a:cs typeface="Bubblegum Sans"/>
              <a:sym typeface="Bubblegum Sans"/>
            </a:endParaRPr>
          </a:p>
          <a:p>
            <a:pPr indent="-303688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3865"/>
              <a:buFont typeface="Bubblegum Sans"/>
              <a:buAutoNum type="alphaLcPeriod"/>
            </a:pPr>
            <a:r>
              <a:t/>
            </a:r>
            <a:endParaRPr b="1" sz="2563">
              <a:solidFill>
                <a:srgbClr val="0000FF"/>
              </a:solidFill>
              <a:latin typeface="Bubblegum Sans"/>
              <a:ea typeface="Bubblegum Sans"/>
              <a:cs typeface="Bubblegum Sans"/>
              <a:sym typeface="Bubblegum Sans"/>
            </a:endParaRPr>
          </a:p>
          <a:p>
            <a:pPr indent="-303688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3865"/>
              <a:buFont typeface="Bubblegum Sans"/>
              <a:buAutoNum type="alphaLcPeriod"/>
            </a:pPr>
            <a:r>
              <a:t/>
            </a:r>
            <a:endParaRPr b="1" sz="2563">
              <a:solidFill>
                <a:srgbClr val="0000FF"/>
              </a:solidFill>
              <a:latin typeface="Bubblegum Sans"/>
              <a:ea typeface="Bubblegum Sans"/>
              <a:cs typeface="Bubblegum Sans"/>
              <a:sym typeface="Bubblegum Sans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    h. </a:t>
            </a:r>
            <a:r>
              <a:rPr b="1" lang="en-US" sz="22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      </a:t>
            </a:r>
            <a:endParaRPr b="1" sz="2563">
              <a:solidFill>
                <a:srgbClr val="0000FF"/>
              </a:solidFill>
              <a:latin typeface="Bubblegum Sans"/>
              <a:ea typeface="Bubblegum Sans"/>
              <a:cs typeface="Bubblegum Sans"/>
              <a:sym typeface="Bubblegum Sans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    i</a:t>
            </a:r>
            <a:r>
              <a:rPr b="1" lang="en-US" sz="22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.      </a:t>
            </a:r>
            <a:r>
              <a:rPr b="1" lang="en-US" sz="2563">
                <a:solidFill>
                  <a:srgbClr val="0000FF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 </a:t>
            </a:r>
            <a:endParaRPr b="1" sz="2563">
              <a:solidFill>
                <a:srgbClr val="0000FF"/>
              </a:solidFill>
              <a:latin typeface="Bubblegum Sans"/>
              <a:ea typeface="Bubblegum Sans"/>
              <a:cs typeface="Bubblegum Sans"/>
              <a:sym typeface="Bubblegu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rgbClr val="0000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710" name="Google Shape;710;g13eeeb783a7_1_10"/>
          <p:cNvSpPr/>
          <p:nvPr/>
        </p:nvSpPr>
        <p:spPr>
          <a:xfrm>
            <a:off x="2400625" y="3315625"/>
            <a:ext cx="3300" cy="1287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1" name="Google Shape;711;g13eeeb783a7_1_10"/>
          <p:cNvSpPr/>
          <p:nvPr/>
        </p:nvSpPr>
        <p:spPr>
          <a:xfrm>
            <a:off x="2116677" y="3150775"/>
            <a:ext cx="5189400" cy="180300"/>
          </a:xfrm>
          <a:prstGeom prst="rect">
            <a:avLst/>
          </a:prstGeom>
          <a:solidFill>
            <a:srgbClr val="3FCF1E">
              <a:alpha val="41860"/>
            </a:srgbClr>
          </a:solidFill>
          <a:ln cap="flat" cmpd="sng" w="9525">
            <a:solidFill>
              <a:srgbClr val="3FCF1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2" name="Google Shape;712;g13eeeb783a7_1_10"/>
          <p:cNvSpPr/>
          <p:nvPr/>
        </p:nvSpPr>
        <p:spPr>
          <a:xfrm>
            <a:off x="2733750" y="2846125"/>
            <a:ext cx="3297600" cy="180300"/>
          </a:xfrm>
          <a:prstGeom prst="rect">
            <a:avLst/>
          </a:prstGeom>
          <a:solidFill>
            <a:srgbClr val="3FCF1E">
              <a:alpha val="41860"/>
            </a:srgbClr>
          </a:solidFill>
          <a:ln cap="flat" cmpd="sng" w="9525">
            <a:solidFill>
              <a:srgbClr val="3FCF1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3" name="Google Shape;713;g13eeeb783a7_1_10"/>
          <p:cNvSpPr/>
          <p:nvPr/>
        </p:nvSpPr>
        <p:spPr>
          <a:xfrm>
            <a:off x="2848050" y="1612625"/>
            <a:ext cx="3183300" cy="180300"/>
          </a:xfrm>
          <a:prstGeom prst="rect">
            <a:avLst/>
          </a:prstGeom>
          <a:solidFill>
            <a:srgbClr val="3FCF1E">
              <a:alpha val="41860"/>
            </a:srgbClr>
          </a:solidFill>
          <a:ln cap="flat" cmpd="sng" w="9525">
            <a:solidFill>
              <a:srgbClr val="3FCF1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4" name="Google Shape;714;g13eeeb783a7_1_10"/>
          <p:cNvSpPr/>
          <p:nvPr/>
        </p:nvSpPr>
        <p:spPr>
          <a:xfrm>
            <a:off x="3036600" y="1937100"/>
            <a:ext cx="3183300" cy="180300"/>
          </a:xfrm>
          <a:prstGeom prst="rect">
            <a:avLst/>
          </a:prstGeom>
          <a:solidFill>
            <a:srgbClr val="3FCF1E">
              <a:alpha val="41860"/>
            </a:srgbClr>
          </a:solidFill>
          <a:ln cap="flat" cmpd="sng" w="9525">
            <a:solidFill>
              <a:srgbClr val="3FCF1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5" name="Google Shape;715;g13eeeb783a7_1_10"/>
          <p:cNvSpPr/>
          <p:nvPr/>
        </p:nvSpPr>
        <p:spPr>
          <a:xfrm>
            <a:off x="2733750" y="3843800"/>
            <a:ext cx="4043700" cy="180300"/>
          </a:xfrm>
          <a:prstGeom prst="rect">
            <a:avLst/>
          </a:prstGeom>
          <a:solidFill>
            <a:srgbClr val="3FCF1E">
              <a:alpha val="41860"/>
            </a:srgbClr>
          </a:solidFill>
          <a:ln cap="flat" cmpd="sng" w="9525">
            <a:solidFill>
              <a:srgbClr val="3FCF1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6" name="Google Shape;716;g13eeeb783a7_1_10"/>
          <p:cNvSpPr/>
          <p:nvPr/>
        </p:nvSpPr>
        <p:spPr>
          <a:xfrm>
            <a:off x="2389350" y="3382100"/>
            <a:ext cx="4275900" cy="320100"/>
          </a:xfrm>
          <a:prstGeom prst="rect">
            <a:avLst/>
          </a:prstGeom>
          <a:solidFill>
            <a:srgbClr val="3FCF1E">
              <a:alpha val="41860"/>
            </a:srgbClr>
          </a:solidFill>
          <a:ln cap="flat" cmpd="sng" w="9525">
            <a:solidFill>
              <a:srgbClr val="3FCF1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7" name="Google Shape;717;g13eeeb783a7_1_10"/>
          <p:cNvSpPr/>
          <p:nvPr/>
        </p:nvSpPr>
        <p:spPr>
          <a:xfrm>
            <a:off x="3189000" y="2543925"/>
            <a:ext cx="2842500" cy="180300"/>
          </a:xfrm>
          <a:prstGeom prst="rect">
            <a:avLst/>
          </a:prstGeom>
          <a:solidFill>
            <a:srgbClr val="3FCF1E">
              <a:alpha val="41860"/>
            </a:srgbClr>
          </a:solidFill>
          <a:ln cap="flat" cmpd="sng" w="9525">
            <a:solidFill>
              <a:srgbClr val="3FCF1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8" name="Google Shape;718;g13eeeb783a7_1_10"/>
          <p:cNvSpPr/>
          <p:nvPr/>
        </p:nvSpPr>
        <p:spPr>
          <a:xfrm>
            <a:off x="3189000" y="2230900"/>
            <a:ext cx="2842500" cy="180300"/>
          </a:xfrm>
          <a:prstGeom prst="rect">
            <a:avLst/>
          </a:prstGeom>
          <a:solidFill>
            <a:srgbClr val="3FCF1E">
              <a:alpha val="41860"/>
            </a:srgbClr>
          </a:solidFill>
          <a:ln cap="flat" cmpd="sng" w="9525">
            <a:solidFill>
              <a:srgbClr val="3FCF1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9" name="Google Shape;719;g13eeeb783a7_1_10"/>
          <p:cNvSpPr txBox="1"/>
          <p:nvPr/>
        </p:nvSpPr>
        <p:spPr>
          <a:xfrm>
            <a:off x="7966825" y="2093525"/>
            <a:ext cx="1922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>
                <a:solidFill>
                  <a:srgbClr val="0000FF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Turned red all over</a:t>
            </a:r>
            <a:endParaRPr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720" name="Google Shape;720;g13eeeb783a7_1_10"/>
          <p:cNvSpPr txBox="1"/>
          <p:nvPr/>
        </p:nvSpPr>
        <p:spPr>
          <a:xfrm>
            <a:off x="7890625" y="2398325"/>
            <a:ext cx="3183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>
                <a:solidFill>
                  <a:srgbClr val="0000FF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looking for something to eat</a:t>
            </a:r>
            <a:endParaRPr b="1" i="1">
              <a:solidFill>
                <a:srgbClr val="0000FF"/>
              </a:solidFill>
              <a:latin typeface="Bubblegum Sans"/>
              <a:ea typeface="Bubblegum Sans"/>
              <a:cs typeface="Bubblegum Sans"/>
              <a:sym typeface="Bubblegum Sans"/>
            </a:endParaRPr>
          </a:p>
        </p:txBody>
      </p:sp>
      <p:sp>
        <p:nvSpPr>
          <p:cNvPr id="721" name="Google Shape;721;g13eeeb783a7_1_10"/>
          <p:cNvSpPr txBox="1"/>
          <p:nvPr/>
        </p:nvSpPr>
        <p:spPr>
          <a:xfrm>
            <a:off x="7890625" y="2779325"/>
            <a:ext cx="3183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>
                <a:solidFill>
                  <a:srgbClr val="0000FF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say goodbye</a:t>
            </a:r>
            <a:endParaRPr b="1" i="1">
              <a:solidFill>
                <a:srgbClr val="0000FF"/>
              </a:solidFill>
              <a:latin typeface="Bubblegum Sans"/>
              <a:ea typeface="Bubblegum Sans"/>
              <a:cs typeface="Bubblegum Sans"/>
              <a:sym typeface="Bubblegum Sans"/>
            </a:endParaRPr>
          </a:p>
        </p:txBody>
      </p:sp>
      <p:sp>
        <p:nvSpPr>
          <p:cNvPr id="722" name="Google Shape;722;g13eeeb783a7_1_10"/>
          <p:cNvSpPr txBox="1"/>
          <p:nvPr/>
        </p:nvSpPr>
        <p:spPr>
          <a:xfrm>
            <a:off x="7890625" y="3160325"/>
            <a:ext cx="3183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>
                <a:solidFill>
                  <a:srgbClr val="0000FF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go to sleep</a:t>
            </a:r>
            <a:endParaRPr b="1" i="1">
              <a:solidFill>
                <a:srgbClr val="0000FF"/>
              </a:solidFill>
              <a:latin typeface="Bubblegum Sans"/>
              <a:ea typeface="Bubblegum Sans"/>
              <a:cs typeface="Bubblegum Sans"/>
              <a:sym typeface="Bubblegum Sans"/>
            </a:endParaRPr>
          </a:p>
        </p:txBody>
      </p:sp>
      <p:sp>
        <p:nvSpPr>
          <p:cNvPr id="723" name="Google Shape;723;g13eeeb783a7_1_10"/>
          <p:cNvSpPr txBox="1"/>
          <p:nvPr/>
        </p:nvSpPr>
        <p:spPr>
          <a:xfrm>
            <a:off x="7890625" y="3541325"/>
            <a:ext cx="3183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>
                <a:solidFill>
                  <a:srgbClr val="0000FF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make you cry</a:t>
            </a:r>
            <a:endParaRPr b="1" i="1">
              <a:solidFill>
                <a:srgbClr val="0000FF"/>
              </a:solidFill>
              <a:latin typeface="Bubblegum Sans"/>
              <a:ea typeface="Bubblegum Sans"/>
              <a:cs typeface="Bubblegum Sans"/>
              <a:sym typeface="Bubblegum Sans"/>
            </a:endParaRPr>
          </a:p>
        </p:txBody>
      </p:sp>
      <p:sp>
        <p:nvSpPr>
          <p:cNvPr id="724" name="Google Shape;724;g13eeeb783a7_1_10"/>
          <p:cNvSpPr txBox="1"/>
          <p:nvPr/>
        </p:nvSpPr>
        <p:spPr>
          <a:xfrm>
            <a:off x="7966825" y="3922325"/>
            <a:ext cx="3183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>
                <a:solidFill>
                  <a:srgbClr val="0000FF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ran after them</a:t>
            </a:r>
            <a:endParaRPr b="1" i="1">
              <a:solidFill>
                <a:srgbClr val="0000FF"/>
              </a:solidFill>
              <a:latin typeface="Bubblegum Sans"/>
              <a:ea typeface="Bubblegum Sans"/>
              <a:cs typeface="Bubblegum Sans"/>
              <a:sym typeface="Bubblegum Sans"/>
            </a:endParaRPr>
          </a:p>
        </p:txBody>
      </p:sp>
      <p:sp>
        <p:nvSpPr>
          <p:cNvPr id="725" name="Google Shape;725;g13eeeb783a7_1_10"/>
          <p:cNvSpPr txBox="1"/>
          <p:nvPr/>
        </p:nvSpPr>
        <p:spPr>
          <a:xfrm>
            <a:off x="7890625" y="4379525"/>
            <a:ext cx="3183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>
                <a:solidFill>
                  <a:srgbClr val="0000FF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in the middle of (the lake)</a:t>
            </a:r>
            <a:endParaRPr b="1" i="1">
              <a:solidFill>
                <a:srgbClr val="0000FF"/>
              </a:solidFill>
              <a:latin typeface="Bubblegum Sans"/>
              <a:ea typeface="Bubblegum Sans"/>
              <a:cs typeface="Bubblegum Sans"/>
              <a:sym typeface="Bubblegum Sans"/>
            </a:endParaRPr>
          </a:p>
        </p:txBody>
      </p:sp>
      <p:sp>
        <p:nvSpPr>
          <p:cNvPr id="726" name="Google Shape;726;g13eeeb783a7_1_10"/>
          <p:cNvSpPr txBox="1"/>
          <p:nvPr/>
        </p:nvSpPr>
        <p:spPr>
          <a:xfrm>
            <a:off x="7983450" y="4744850"/>
            <a:ext cx="20628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>
                <a:solidFill>
                  <a:srgbClr val="0000FF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run after</a:t>
            </a:r>
            <a:endParaRPr b="1" i="1">
              <a:solidFill>
                <a:srgbClr val="0000FF"/>
              </a:solidFill>
              <a:latin typeface="Bubblegum Sans"/>
              <a:ea typeface="Bubblegum Sans"/>
              <a:cs typeface="Bubblegum Sans"/>
              <a:sym typeface="Bubblegu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727" name="Google Shape;727;g13eeeb783a7_1_10"/>
          <p:cNvSpPr txBox="1"/>
          <p:nvPr/>
        </p:nvSpPr>
        <p:spPr>
          <a:xfrm>
            <a:off x="7966825" y="5141525"/>
            <a:ext cx="3183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>
                <a:solidFill>
                  <a:srgbClr val="0000FF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travel far</a:t>
            </a:r>
            <a:endParaRPr b="1" i="1">
              <a:solidFill>
                <a:srgbClr val="0000FF"/>
              </a:solidFill>
              <a:latin typeface="Bubblegum Sans"/>
              <a:ea typeface="Bubblegum Sans"/>
              <a:cs typeface="Bubblegum Sans"/>
              <a:sym typeface="Bubblegum Sans"/>
            </a:endParaRPr>
          </a:p>
        </p:txBody>
      </p:sp>
      <p:sp>
        <p:nvSpPr>
          <p:cNvPr id="728" name="Google Shape;728;g13eeeb783a7_1_10"/>
          <p:cNvSpPr/>
          <p:nvPr/>
        </p:nvSpPr>
        <p:spPr>
          <a:xfrm>
            <a:off x="8159275" y="5141525"/>
            <a:ext cx="1383900" cy="447600"/>
          </a:xfrm>
          <a:prstGeom prst="ellipse">
            <a:avLst/>
          </a:prstGeom>
          <a:solidFill>
            <a:srgbClr val="3FCF1E">
              <a:alpha val="4186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9" name="Google Shape;729;g13eeeb783a7_1_10"/>
          <p:cNvSpPr/>
          <p:nvPr/>
        </p:nvSpPr>
        <p:spPr>
          <a:xfrm>
            <a:off x="8246100" y="3557375"/>
            <a:ext cx="1383900" cy="400200"/>
          </a:xfrm>
          <a:prstGeom prst="ellipse">
            <a:avLst/>
          </a:prstGeom>
          <a:solidFill>
            <a:srgbClr val="3FCF1E">
              <a:alpha val="4186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730" name="Google Shape;730;g13eeeb783a7_1_10"/>
          <p:cNvGraphicFramePr/>
          <p:nvPr/>
        </p:nvGraphicFramePr>
        <p:xfrm>
          <a:off x="2087388" y="15243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{F5FB4B52-D69E-45F8-92F5-1FAB6CAAF9F9}</a:tableStyleId>
              </a:tblPr>
              <a:tblGrid>
                <a:gridCol w="327000"/>
                <a:gridCol w="327000"/>
                <a:gridCol w="327000"/>
                <a:gridCol w="327000"/>
                <a:gridCol w="327000"/>
                <a:gridCol w="327000"/>
                <a:gridCol w="327000"/>
                <a:gridCol w="327000"/>
                <a:gridCol w="327000"/>
                <a:gridCol w="327000"/>
                <a:gridCol w="327000"/>
                <a:gridCol w="327000"/>
                <a:gridCol w="327000"/>
                <a:gridCol w="327000"/>
                <a:gridCol w="327000"/>
                <a:gridCol w="327000"/>
              </a:tblGrid>
              <a:tr h="2808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Y</a:t>
                      </a:r>
                      <a:endParaRPr sz="1100"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O</a:t>
                      </a:r>
                      <a:endParaRPr sz="1100"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M</a:t>
                      </a:r>
                      <a:endParaRPr sz="1100"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A</a:t>
                      </a:r>
                      <a:endParaRPr sz="1100"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K</a:t>
                      </a:r>
                      <a:endParaRPr sz="1100"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E</a:t>
                      </a:r>
                      <a:endParaRPr sz="1100"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Y</a:t>
                      </a:r>
                      <a:endParaRPr sz="1100"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O</a:t>
                      </a:r>
                      <a:endParaRPr sz="1100"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U</a:t>
                      </a:r>
                      <a:endParaRPr sz="1100"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C</a:t>
                      </a:r>
                      <a:endParaRPr sz="1100"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R</a:t>
                      </a:r>
                      <a:endParaRPr sz="1100"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Y</a:t>
                      </a:r>
                      <a:endParaRPr sz="1100"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E</a:t>
                      </a:r>
                      <a:endParaRPr sz="1100"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R</a:t>
                      </a:r>
                      <a:endParaRPr sz="1100"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A</a:t>
                      </a:r>
                      <a:endParaRPr sz="1100"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R</a:t>
                      </a:r>
                      <a:endParaRPr sz="1100"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08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H</a:t>
                      </a:r>
                      <a:endParaRPr sz="1100"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E</a:t>
                      </a:r>
                      <a:endParaRPr sz="1100"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M</a:t>
                      </a:r>
                      <a:endParaRPr sz="1100"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T</a:t>
                      </a:r>
                      <a:endParaRPr sz="1100"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R</a:t>
                      </a:r>
                      <a:endParaRPr sz="1100"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A</a:t>
                      </a:r>
                      <a:endParaRPr sz="1100"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V</a:t>
                      </a:r>
                      <a:endParaRPr sz="1100"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E</a:t>
                      </a:r>
                      <a:endParaRPr sz="1100"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L</a:t>
                      </a:r>
                      <a:endParaRPr sz="1100"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F</a:t>
                      </a:r>
                      <a:endParaRPr sz="1100"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A</a:t>
                      </a:r>
                      <a:endParaRPr sz="1100"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R</a:t>
                      </a:r>
                      <a:endParaRPr sz="1100"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Z</a:t>
                      </a:r>
                      <a:endParaRPr sz="1100"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F</a:t>
                      </a:r>
                      <a:endParaRPr sz="1100"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E</a:t>
                      </a:r>
                      <a:endParaRPr sz="1100"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G</a:t>
                      </a:r>
                      <a:endParaRPr sz="1100"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08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S</a:t>
                      </a:r>
                      <a:endParaRPr sz="1100"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J</a:t>
                      </a:r>
                      <a:endParaRPr sz="1100"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L</a:t>
                      </a:r>
                      <a:endParaRPr sz="1100"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G</a:t>
                      </a:r>
                      <a:endParaRPr sz="1100"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O</a:t>
                      </a:r>
                      <a:endParaRPr sz="1100"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T</a:t>
                      </a:r>
                      <a:endParaRPr sz="1100"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O</a:t>
                      </a:r>
                      <a:endParaRPr sz="1100"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S</a:t>
                      </a:r>
                      <a:endParaRPr sz="1100"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L</a:t>
                      </a:r>
                      <a:endParaRPr sz="1100"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E</a:t>
                      </a:r>
                      <a:endParaRPr sz="1100"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E</a:t>
                      </a:r>
                      <a:endParaRPr sz="1100"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P</a:t>
                      </a:r>
                      <a:endParaRPr sz="1100"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F</a:t>
                      </a:r>
                      <a:endParaRPr sz="1100"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D</a:t>
                      </a:r>
                      <a:endParaRPr sz="1100"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O</a:t>
                      </a:r>
                      <a:endParaRPr sz="1100"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E</a:t>
                      </a:r>
                      <a:endParaRPr sz="1100"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08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A</a:t>
                      </a:r>
                      <a:endParaRPr sz="1100"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G</a:t>
                      </a:r>
                      <a:endParaRPr sz="1100"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U</a:t>
                      </a:r>
                      <a:endParaRPr sz="1100"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T</a:t>
                      </a:r>
                      <a:endParaRPr sz="1100"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O</a:t>
                      </a:r>
                      <a:endParaRPr sz="1100"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T</a:t>
                      </a:r>
                      <a:endParaRPr sz="1100"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H</a:t>
                      </a:r>
                      <a:endParaRPr sz="1100"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I</a:t>
                      </a:r>
                      <a:endParaRPr sz="1100"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S</a:t>
                      </a:r>
                      <a:endParaRPr sz="1100"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D</a:t>
                      </a:r>
                      <a:endParaRPr sz="1100"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A</a:t>
                      </a:r>
                      <a:endParaRPr sz="1100"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Y</a:t>
                      </a:r>
                      <a:endParaRPr sz="1100"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H</a:t>
                      </a:r>
                      <a:endParaRPr sz="1100"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A</a:t>
                      </a:r>
                      <a:endParaRPr sz="1100"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T</a:t>
                      </a:r>
                      <a:endParaRPr sz="1100"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J</a:t>
                      </a:r>
                      <a:endParaRPr sz="1100"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08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F</a:t>
                      </a:r>
                      <a:endParaRPr sz="1100"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E</a:t>
                      </a:r>
                      <a:endParaRPr sz="1100"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S</a:t>
                      </a:r>
                      <a:endParaRPr sz="1100"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A</a:t>
                      </a:r>
                      <a:endParaRPr sz="1100"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Y</a:t>
                      </a:r>
                      <a:endParaRPr sz="1100"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G</a:t>
                      </a:r>
                      <a:endParaRPr sz="1100"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O</a:t>
                      </a:r>
                      <a:endParaRPr sz="1100"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O</a:t>
                      </a:r>
                      <a:endParaRPr sz="1100"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D</a:t>
                      </a:r>
                      <a:endParaRPr sz="1100"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B</a:t>
                      </a:r>
                      <a:endParaRPr sz="1100"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Y</a:t>
                      </a:r>
                      <a:endParaRPr sz="1100"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E</a:t>
                      </a:r>
                      <a:endParaRPr sz="1100"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I</a:t>
                      </a:r>
                      <a:endParaRPr sz="1100"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S</a:t>
                      </a:r>
                      <a:endParaRPr sz="1100"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G</a:t>
                      </a:r>
                      <a:endParaRPr sz="1100"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K</a:t>
                      </a:r>
                      <a:endParaRPr sz="1100"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08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T</a:t>
                      </a:r>
                      <a:endParaRPr sz="1100"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U</a:t>
                      </a:r>
                      <a:endParaRPr sz="1100"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R</a:t>
                      </a:r>
                      <a:endParaRPr sz="1100"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N</a:t>
                      </a:r>
                      <a:endParaRPr sz="1100"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E</a:t>
                      </a:r>
                      <a:endParaRPr sz="1100"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D</a:t>
                      </a:r>
                      <a:endParaRPr sz="1100"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R</a:t>
                      </a:r>
                      <a:endParaRPr sz="1100"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E</a:t>
                      </a:r>
                      <a:endParaRPr sz="1100"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D</a:t>
                      </a:r>
                      <a:endParaRPr sz="1100"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A</a:t>
                      </a:r>
                      <a:endParaRPr sz="1100"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L</a:t>
                      </a:r>
                      <a:endParaRPr sz="1100"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L</a:t>
                      </a:r>
                      <a:endParaRPr sz="1100"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O</a:t>
                      </a:r>
                      <a:endParaRPr sz="1100"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V</a:t>
                      </a:r>
                      <a:endParaRPr sz="1100"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E</a:t>
                      </a:r>
                      <a:endParaRPr sz="1100"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R</a:t>
                      </a:r>
                      <a:endParaRPr sz="1100"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08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J</a:t>
                      </a:r>
                      <a:endParaRPr sz="1100"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I</a:t>
                      </a:r>
                      <a:endParaRPr sz="1100"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N</a:t>
                      </a:r>
                      <a:endParaRPr sz="1100"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T</a:t>
                      </a:r>
                      <a:endParaRPr sz="1100"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H</a:t>
                      </a:r>
                      <a:endParaRPr sz="1100"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E</a:t>
                      </a:r>
                      <a:endParaRPr sz="1100"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M</a:t>
                      </a:r>
                      <a:endParaRPr sz="1100"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I</a:t>
                      </a:r>
                      <a:endParaRPr sz="1100"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D</a:t>
                      </a:r>
                      <a:endParaRPr sz="1100"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D</a:t>
                      </a:r>
                      <a:endParaRPr sz="1100"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L</a:t>
                      </a:r>
                      <a:endParaRPr sz="1100"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E</a:t>
                      </a:r>
                      <a:endParaRPr sz="1100"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O</a:t>
                      </a:r>
                      <a:endParaRPr sz="1100"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F</a:t>
                      </a:r>
                      <a:endParaRPr sz="1100"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O</a:t>
                      </a:r>
                      <a:endParaRPr sz="1100"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F</a:t>
                      </a:r>
                      <a:endParaRPr sz="1100"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08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O</a:t>
                      </a:r>
                      <a:endParaRPr sz="1100"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Y</a:t>
                      </a:r>
                      <a:endParaRPr sz="1100"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R</a:t>
                      </a:r>
                      <a:endParaRPr sz="1100"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A</a:t>
                      </a:r>
                      <a:endParaRPr sz="1100"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N</a:t>
                      </a:r>
                      <a:endParaRPr sz="1100"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A</a:t>
                      </a:r>
                      <a:endParaRPr sz="1100"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F</a:t>
                      </a:r>
                      <a:endParaRPr sz="1100"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T</a:t>
                      </a:r>
                      <a:endParaRPr sz="1100"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E</a:t>
                      </a:r>
                      <a:endParaRPr sz="1100"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R</a:t>
                      </a:r>
                      <a:endParaRPr sz="1100"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T</a:t>
                      </a:r>
                      <a:endParaRPr sz="1100"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H</a:t>
                      </a:r>
                      <a:endParaRPr sz="1100"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E</a:t>
                      </a:r>
                      <a:endParaRPr sz="1100"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M</a:t>
                      </a:r>
                      <a:endParaRPr sz="1100"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T</a:t>
                      </a:r>
                      <a:endParaRPr sz="1100"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V</a:t>
                      </a:r>
                      <a:endParaRPr sz="1100"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731" name="Google Shape;731;g13eeeb783a7_1_10"/>
          <p:cNvPicPr preferRelativeResize="0"/>
          <p:nvPr/>
        </p:nvPicPr>
        <p:blipFill rotWithShape="1">
          <a:blip r:embed="rId13">
            <a:alphaModFix/>
          </a:blip>
          <a:srcRect b="0" l="0" r="38076" t="0"/>
          <a:stretch/>
        </p:blipFill>
        <p:spPr>
          <a:xfrm>
            <a:off x="827848" y="2314323"/>
            <a:ext cx="669300" cy="54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36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g13eeeb783a7_1_15"/>
          <p:cNvSpPr txBox="1"/>
          <p:nvPr>
            <p:ph idx="11" type="ftr"/>
          </p:nvPr>
        </p:nvSpPr>
        <p:spPr>
          <a:xfrm>
            <a:off x="804672" y="6227064"/>
            <a:ext cx="10588800" cy="32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Proyecto J033 - Facultad de Lenguas - Universidad Nacional del Comahue - </a:t>
            </a:r>
            <a:endParaRPr/>
          </a:p>
        </p:txBody>
      </p:sp>
      <p:sp>
        <p:nvSpPr>
          <p:cNvPr id="738" name="Google Shape;738;g13eeeb783a7_1_15"/>
          <p:cNvSpPr txBox="1"/>
          <p:nvPr/>
        </p:nvSpPr>
        <p:spPr>
          <a:xfrm>
            <a:off x="4880200" y="72950"/>
            <a:ext cx="2139900" cy="68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25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rgbClr val="0000FF"/>
                </a:solidFill>
                <a:latin typeface="Candara"/>
                <a:ea typeface="Candara"/>
                <a:cs typeface="Candara"/>
                <a:sym typeface="Candara"/>
              </a:rPr>
              <a:t>After Reading</a:t>
            </a:r>
            <a:endParaRPr b="1" sz="2600">
              <a:solidFill>
                <a:srgbClr val="0000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739" name="Google Shape;739;g13eeeb783a7_1_15"/>
          <p:cNvSpPr txBox="1"/>
          <p:nvPr/>
        </p:nvSpPr>
        <p:spPr>
          <a:xfrm>
            <a:off x="525450" y="760250"/>
            <a:ext cx="4785900" cy="82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0000FF"/>
                </a:solidFill>
                <a:latin typeface="Candara"/>
                <a:ea typeface="Candara"/>
                <a:cs typeface="Candara"/>
                <a:sym typeface="Candara"/>
              </a:rPr>
              <a:t>ACTIVITY 14 </a:t>
            </a:r>
            <a:r>
              <a:rPr b="1" lang="en-US" sz="2200">
                <a:solidFill>
                  <a:srgbClr val="0000FF"/>
                </a:solidFill>
                <a:latin typeface="Candara"/>
                <a:ea typeface="Candara"/>
                <a:cs typeface="Candara"/>
                <a:sym typeface="Candara"/>
              </a:rPr>
              <a:t>THINKING TIME.</a:t>
            </a:r>
            <a:r>
              <a:rPr b="1" lang="en-US" sz="2200">
                <a:solidFill>
                  <a:schemeClr val="accent2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endParaRPr b="1" sz="2200">
              <a:solidFill>
                <a:schemeClr val="accent2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0000FF"/>
                </a:solidFill>
                <a:latin typeface="Candara"/>
                <a:ea typeface="Candara"/>
                <a:cs typeface="Candara"/>
                <a:sym typeface="Candara"/>
              </a:rPr>
              <a:t>In pairs, discuss:</a:t>
            </a:r>
            <a:endParaRPr b="1" sz="2200">
              <a:solidFill>
                <a:srgbClr val="0000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740" name="Google Shape;740;g13eeeb783a7_1_15"/>
          <p:cNvPicPr preferRelativeResize="0"/>
          <p:nvPr/>
        </p:nvPicPr>
        <p:blipFill rotWithShape="1">
          <a:blip r:embed="rId4">
            <a:alphaModFix/>
          </a:blip>
          <a:srcRect b="0" l="53675" r="-6521" t="0"/>
          <a:stretch/>
        </p:blipFill>
        <p:spPr>
          <a:xfrm>
            <a:off x="4011975" y="1710750"/>
            <a:ext cx="1163076" cy="1265700"/>
          </a:xfrm>
          <a:prstGeom prst="rect">
            <a:avLst/>
          </a:prstGeom>
          <a:noFill/>
          <a:ln>
            <a:noFill/>
          </a:ln>
        </p:spPr>
      </p:pic>
      <p:sp>
        <p:nvSpPr>
          <p:cNvPr id="741" name="Google Shape;741;g13eeeb783a7_1_15"/>
          <p:cNvSpPr txBox="1"/>
          <p:nvPr/>
        </p:nvSpPr>
        <p:spPr>
          <a:xfrm>
            <a:off x="525450" y="1803200"/>
            <a:ext cx="4140300" cy="28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Candara"/>
                <a:ea typeface="Candara"/>
                <a:cs typeface="Candara"/>
                <a:sym typeface="Candara"/>
              </a:rPr>
              <a:t>a</a:t>
            </a:r>
            <a:r>
              <a:rPr b="1" lang="en-US" sz="1500">
                <a:latin typeface="Candara"/>
                <a:ea typeface="Candara"/>
                <a:cs typeface="Candara"/>
                <a:sym typeface="Candara"/>
              </a:rPr>
              <a:t>- Fox </a:t>
            </a:r>
            <a:r>
              <a:rPr b="1" lang="en-US" sz="1500">
                <a:solidFill>
                  <a:srgbClr val="3FCF1E"/>
                </a:solidFill>
                <a:latin typeface="Candara"/>
                <a:ea typeface="Candara"/>
                <a:cs typeface="Candara"/>
                <a:sym typeface="Candara"/>
              </a:rPr>
              <a:t>turned red</a:t>
            </a:r>
            <a:r>
              <a:rPr b="1" lang="en-US" sz="1500">
                <a:latin typeface="Candara"/>
                <a:ea typeface="Candara"/>
                <a:cs typeface="Candara"/>
                <a:sym typeface="Candara"/>
              </a:rPr>
              <a:t>. Why? How?</a:t>
            </a:r>
            <a:endParaRPr b="1" sz="1500">
              <a:latin typeface="Candara"/>
              <a:ea typeface="Candara"/>
              <a:cs typeface="Candara"/>
              <a:sym typeface="Candara"/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Font typeface="Candara"/>
              <a:buAutoNum type="arabicPeriod"/>
            </a:pPr>
            <a:r>
              <a:rPr b="1" lang="en-US" sz="1500">
                <a:latin typeface="Candara"/>
                <a:ea typeface="Candara"/>
                <a:cs typeface="Candara"/>
                <a:sym typeface="Candara"/>
              </a:rPr>
              <a:t>Everybody admired him. </a:t>
            </a:r>
            <a:endParaRPr b="1" sz="1500">
              <a:latin typeface="Candara"/>
              <a:ea typeface="Candara"/>
              <a:cs typeface="Candara"/>
              <a:sym typeface="Candara"/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Font typeface="Candara"/>
              <a:buAutoNum type="arabicPeriod"/>
            </a:pPr>
            <a:r>
              <a:rPr b="1" lang="en-US" sz="1500">
                <a:latin typeface="Candara"/>
                <a:ea typeface="Candara"/>
                <a:cs typeface="Candara"/>
                <a:sym typeface="Candara"/>
              </a:rPr>
              <a:t>He changed colour.</a:t>
            </a:r>
            <a:endParaRPr b="1" sz="1500">
              <a:latin typeface="Candara"/>
              <a:ea typeface="Candara"/>
              <a:cs typeface="Candara"/>
              <a:sym typeface="Candara"/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Font typeface="Candara"/>
              <a:buAutoNum type="arabicPeriod"/>
            </a:pPr>
            <a:r>
              <a:rPr b="1" lang="en-US" sz="1500">
                <a:latin typeface="Candara"/>
                <a:ea typeface="Candara"/>
                <a:cs typeface="Candara"/>
                <a:sym typeface="Candara"/>
              </a:rPr>
              <a:t>He was happy.</a:t>
            </a:r>
            <a:endParaRPr b="1" sz="1500">
              <a:latin typeface="Candara"/>
              <a:ea typeface="Candara"/>
              <a:cs typeface="Candara"/>
              <a:sym typeface="Candara"/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Font typeface="Candara"/>
              <a:buAutoNum type="arabicPeriod"/>
            </a:pPr>
            <a:r>
              <a:rPr b="1" lang="en-US" sz="1500">
                <a:latin typeface="Candara"/>
                <a:ea typeface="Candara"/>
                <a:cs typeface="Candara"/>
                <a:sym typeface="Candara"/>
              </a:rPr>
              <a:t>He got angry.</a:t>
            </a:r>
            <a:endParaRPr b="1" sz="1500">
              <a:latin typeface="Candara"/>
              <a:ea typeface="Candara"/>
              <a:cs typeface="Candara"/>
              <a:sym typeface="Candara"/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Font typeface="Candara"/>
              <a:buAutoNum type="arabicPeriod"/>
            </a:pPr>
            <a:r>
              <a:rPr b="1" lang="en-US" sz="1500">
                <a:latin typeface="Candara"/>
                <a:ea typeface="Candara"/>
                <a:cs typeface="Candara"/>
                <a:sym typeface="Candara"/>
              </a:rPr>
              <a:t>He made friends with the geese.</a:t>
            </a:r>
            <a:endParaRPr b="1" sz="1500">
              <a:latin typeface="Candara"/>
              <a:ea typeface="Candara"/>
              <a:cs typeface="Candara"/>
              <a:sym typeface="Candara"/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Font typeface="Candara"/>
              <a:buAutoNum type="arabicPeriod"/>
            </a:pPr>
            <a:r>
              <a:rPr b="1" lang="en-US" sz="1500">
                <a:latin typeface="Candara"/>
                <a:ea typeface="Candara"/>
                <a:cs typeface="Candara"/>
                <a:sym typeface="Candara"/>
              </a:rPr>
              <a:t>He lost his friends.</a:t>
            </a:r>
            <a:endParaRPr b="1" sz="1500">
              <a:latin typeface="Candara"/>
              <a:ea typeface="Candara"/>
              <a:cs typeface="Candara"/>
              <a:sym typeface="Candara"/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Font typeface="Candara"/>
              <a:buAutoNum type="arabicPeriod"/>
            </a:pPr>
            <a:r>
              <a:rPr b="1" lang="en-US" sz="1500">
                <a:latin typeface="Candara"/>
                <a:ea typeface="Candara"/>
                <a:cs typeface="Candara"/>
                <a:sym typeface="Candara"/>
              </a:rPr>
              <a:t>He had nothing to eat.</a:t>
            </a:r>
            <a:endParaRPr b="1" sz="1500"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742" name="Google Shape;742;g13eeeb783a7_1_15"/>
          <p:cNvSpPr txBox="1"/>
          <p:nvPr/>
        </p:nvSpPr>
        <p:spPr>
          <a:xfrm>
            <a:off x="525450" y="4908053"/>
            <a:ext cx="3616200" cy="68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b- What can we learn from this legend? </a:t>
            </a:r>
            <a:endParaRPr b="1" sz="15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743" name="Google Shape;743;g13eeeb783a7_1_15"/>
          <p:cNvSpPr txBox="1"/>
          <p:nvPr/>
        </p:nvSpPr>
        <p:spPr>
          <a:xfrm>
            <a:off x="6472900" y="1358475"/>
            <a:ext cx="4532400" cy="109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c- What is the worst we can do when we </a:t>
            </a:r>
            <a:r>
              <a:rPr b="1" lang="en-US" sz="1500">
                <a:solidFill>
                  <a:srgbClr val="3FCF1E"/>
                </a:solidFill>
                <a:highlight>
                  <a:schemeClr val="lt2"/>
                </a:highlight>
                <a:latin typeface="Candara"/>
                <a:ea typeface="Candara"/>
                <a:cs typeface="Candara"/>
                <a:sym typeface="Candara"/>
              </a:rPr>
              <a:t>turn red</a:t>
            </a:r>
            <a:r>
              <a:rPr b="1" lang="en-US" sz="15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?</a:t>
            </a:r>
            <a:endParaRPr b="1" sz="15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744" name="Google Shape;744;g13eeeb783a7_1_15"/>
          <p:cNvSpPr txBox="1"/>
          <p:nvPr/>
        </p:nvSpPr>
        <p:spPr>
          <a:xfrm>
            <a:off x="6472900" y="2457100"/>
            <a:ext cx="4532400" cy="82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d</a:t>
            </a:r>
            <a:r>
              <a:rPr b="1" lang="en-US" sz="15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- What is the best we can do when we </a:t>
            </a:r>
            <a:r>
              <a:rPr b="1" lang="en-US" sz="1500">
                <a:solidFill>
                  <a:srgbClr val="3FCF1E"/>
                </a:solidFill>
                <a:latin typeface="Candara"/>
                <a:ea typeface="Candara"/>
                <a:cs typeface="Candara"/>
                <a:sym typeface="Candara"/>
              </a:rPr>
              <a:t>turn red</a:t>
            </a:r>
            <a:r>
              <a:rPr b="1" lang="en-US" sz="15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?</a:t>
            </a:r>
            <a:endParaRPr b="1" sz="15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745" name="Google Shape;745;g13eeeb783a7_1_15"/>
          <p:cNvSpPr txBox="1"/>
          <p:nvPr/>
        </p:nvSpPr>
        <p:spPr>
          <a:xfrm>
            <a:off x="6472900" y="3429950"/>
            <a:ext cx="5154600" cy="12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5715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e- Do you remember a situation when you </a:t>
            </a:r>
            <a:r>
              <a:rPr b="1" lang="en-US" sz="1500">
                <a:solidFill>
                  <a:srgbClr val="3FCF1E"/>
                </a:solidFill>
                <a:latin typeface="Candara"/>
                <a:ea typeface="Candara"/>
                <a:cs typeface="Candara"/>
                <a:sym typeface="Candara"/>
              </a:rPr>
              <a:t>turned re</a:t>
            </a:r>
            <a:r>
              <a:rPr b="1" lang="en-US" sz="15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d? What    happened?</a:t>
            </a:r>
            <a:endParaRPr b="1" sz="15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5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I remember when I ……………………………. and I </a:t>
            </a:r>
            <a:r>
              <a:rPr b="1" i="1" lang="en-US" sz="1500">
                <a:solidFill>
                  <a:srgbClr val="3FCF1E"/>
                </a:solidFill>
                <a:latin typeface="Candara"/>
                <a:ea typeface="Candara"/>
                <a:cs typeface="Candara"/>
                <a:sym typeface="Candara"/>
              </a:rPr>
              <a:t>turned red</a:t>
            </a:r>
            <a:r>
              <a:rPr b="1" i="1" lang="en-US" sz="15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.</a:t>
            </a:r>
            <a:endParaRPr b="1" i="1" sz="15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50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g13eeeb783a7_1_20"/>
          <p:cNvSpPr txBox="1"/>
          <p:nvPr>
            <p:ph idx="11" type="ftr"/>
          </p:nvPr>
        </p:nvSpPr>
        <p:spPr>
          <a:xfrm>
            <a:off x="804672" y="6227064"/>
            <a:ext cx="10588800" cy="32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Proyecto J033 - Facultad de Lenguas - Universidad Nacional del Comahue - </a:t>
            </a:r>
            <a:endParaRPr/>
          </a:p>
        </p:txBody>
      </p:sp>
      <p:sp>
        <p:nvSpPr>
          <p:cNvPr id="752" name="Google Shape;752;g13eeeb783a7_1_20"/>
          <p:cNvSpPr txBox="1"/>
          <p:nvPr/>
        </p:nvSpPr>
        <p:spPr>
          <a:xfrm>
            <a:off x="270875" y="0"/>
            <a:ext cx="11705100" cy="8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b="1" lang="en-US" sz="2200">
                <a:solidFill>
                  <a:srgbClr val="0000FF"/>
                </a:solidFill>
                <a:latin typeface="Candara"/>
                <a:ea typeface="Candara"/>
                <a:cs typeface="Candara"/>
                <a:sym typeface="Candara"/>
              </a:rPr>
              <a:t>ACTIVITY 1</a:t>
            </a:r>
            <a:r>
              <a:rPr b="1" lang="en-US" sz="2215">
                <a:solidFill>
                  <a:srgbClr val="0000FF"/>
                </a:solidFill>
                <a:latin typeface="Candara"/>
                <a:ea typeface="Candara"/>
                <a:cs typeface="Candara"/>
                <a:sym typeface="Candara"/>
              </a:rPr>
              <a:t>5 A</a:t>
            </a:r>
            <a:endParaRPr b="1" sz="2215">
              <a:solidFill>
                <a:srgbClr val="0000FF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b="1" lang="en-US" sz="2215">
                <a:solidFill>
                  <a:srgbClr val="0000FF"/>
                </a:solidFill>
                <a:latin typeface="Candara"/>
                <a:ea typeface="Candara"/>
                <a:cs typeface="Candara"/>
                <a:sym typeface="Candara"/>
              </a:rPr>
              <a:t>Work in groups of three. Choose one of the following characters. Use the storyboard  below to write a cartoon story. </a:t>
            </a:r>
            <a:endParaRPr b="1" sz="2215">
              <a:solidFill>
                <a:srgbClr val="0000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753" name="Google Shape;753;g13eeeb783a7_1_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059200" y="921063"/>
            <a:ext cx="1457325" cy="151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4" name="Google Shape;754;g13eeeb783a7_1_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95938" y="998125"/>
            <a:ext cx="1419225" cy="154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5" name="Google Shape;755;g13eeeb783a7_1_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679663" y="968688"/>
            <a:ext cx="1609725" cy="1419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6" name="Google Shape;756;g13eeeb783a7_1_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315650" y="1055625"/>
            <a:ext cx="1504950" cy="1466850"/>
          </a:xfrm>
          <a:prstGeom prst="rect">
            <a:avLst/>
          </a:prstGeom>
          <a:noFill/>
          <a:ln>
            <a:noFill/>
          </a:ln>
        </p:spPr>
      </p:pic>
      <p:sp>
        <p:nvSpPr>
          <p:cNvPr id="757" name="Google Shape;757;g13eeeb783a7_1_20"/>
          <p:cNvSpPr txBox="1"/>
          <p:nvPr/>
        </p:nvSpPr>
        <p:spPr>
          <a:xfrm>
            <a:off x="183350" y="2859325"/>
            <a:ext cx="3798300" cy="6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00">
                <a:solidFill>
                  <a:srgbClr val="0000FF"/>
                </a:solidFill>
                <a:latin typeface="Candara"/>
                <a:ea typeface="Candara"/>
                <a:cs typeface="Candara"/>
                <a:sym typeface="Candara"/>
              </a:rPr>
              <a:t>Use the phrases in the box.</a:t>
            </a:r>
            <a:endParaRPr b="1" sz="1900">
              <a:solidFill>
                <a:srgbClr val="0000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758" name="Google Shape;758;g13eeeb783a7_1_20"/>
          <p:cNvSpPr txBox="1"/>
          <p:nvPr/>
        </p:nvSpPr>
        <p:spPr>
          <a:xfrm>
            <a:off x="270875" y="3476425"/>
            <a:ext cx="3546900" cy="2019000"/>
          </a:xfrm>
          <a:prstGeom prst="rect">
            <a:avLst/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-US" sz="13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go to sleep - in the middle of (the lake)- </a:t>
            </a:r>
            <a:endParaRPr b="1" i="1" sz="13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-US" sz="13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make (you) cry - ran after (the geese)-  </a:t>
            </a:r>
            <a:endParaRPr b="1" i="1" sz="13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-US" sz="13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say goodbye -  to this day </a:t>
            </a:r>
            <a:endParaRPr b="1" i="1" sz="13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-US" sz="13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turned red all over-</a:t>
            </a:r>
            <a:endParaRPr b="1" i="1" sz="13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-US" sz="13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was looking for (something) to eat</a:t>
            </a:r>
            <a:endParaRPr b="1" i="1" sz="13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759" name="Google Shape;759;g13eeeb783a7_1_2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135400" y="2705925"/>
            <a:ext cx="7604479" cy="2789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140712955b2_0_0"/>
          <p:cNvSpPr txBox="1"/>
          <p:nvPr>
            <p:ph idx="11" type="ftr"/>
          </p:nvPr>
        </p:nvSpPr>
        <p:spPr>
          <a:xfrm>
            <a:off x="1033272" y="6455664"/>
            <a:ext cx="10588800" cy="32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Proyecto J033 - Facultad de Lenguas - Universidad Nacional del Comahue - </a:t>
            </a:r>
            <a:endParaRPr/>
          </a:p>
        </p:txBody>
      </p:sp>
      <p:pic>
        <p:nvPicPr>
          <p:cNvPr id="349" name="Google Shape;349;g140712955b2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59275" y="822659"/>
            <a:ext cx="6730800" cy="49140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50" name="Google Shape;350;g140712955b2_0_0"/>
          <p:cNvSpPr txBox="1"/>
          <p:nvPr/>
        </p:nvSpPr>
        <p:spPr>
          <a:xfrm>
            <a:off x="1130475" y="1472725"/>
            <a:ext cx="3628800" cy="4311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8040000" dist="76200">
              <a:srgbClr val="000000">
                <a:alpha val="498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600"/>
              <a:buFont typeface="Candara"/>
              <a:buChar char="●"/>
            </a:pPr>
            <a:r>
              <a:rPr b="1" i="1" lang="en-US" sz="1600">
                <a:solidFill>
                  <a:srgbClr val="0000FF"/>
                </a:solidFill>
                <a:latin typeface="Candara"/>
                <a:ea typeface="Candara"/>
                <a:cs typeface="Candara"/>
                <a:sym typeface="Candara"/>
              </a:rPr>
              <a:t>What </a:t>
            </a:r>
            <a:r>
              <a:rPr b="1" i="1" lang="en-US" sz="1600">
                <a:solidFill>
                  <a:srgbClr val="0000FF"/>
                </a:solidFill>
                <a:latin typeface="Candara"/>
                <a:ea typeface="Candara"/>
                <a:cs typeface="Candara"/>
                <a:sym typeface="Candara"/>
              </a:rPr>
              <a:t>animal is it? </a:t>
            </a:r>
            <a:endParaRPr b="1" i="0" sz="1600" u="none" cap="none" strike="noStrike">
              <a:solidFill>
                <a:srgbClr val="0000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351" name="Google Shape;351;g140712955b2_0_0"/>
          <p:cNvSpPr txBox="1"/>
          <p:nvPr/>
        </p:nvSpPr>
        <p:spPr>
          <a:xfrm>
            <a:off x="1133275" y="2700250"/>
            <a:ext cx="2920800" cy="4311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8040000" dist="76200">
              <a:srgbClr val="000000">
                <a:alpha val="498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600"/>
              <a:buFont typeface="Candara"/>
              <a:buChar char="●"/>
            </a:pPr>
            <a:r>
              <a:rPr b="1" i="1" lang="en-US" sz="1600">
                <a:solidFill>
                  <a:srgbClr val="0000FF"/>
                </a:solidFill>
                <a:latin typeface="Candara"/>
                <a:ea typeface="Candara"/>
                <a:cs typeface="Candara"/>
                <a:sym typeface="Candara"/>
              </a:rPr>
              <a:t>What colour is it? </a:t>
            </a:r>
            <a:endParaRPr b="1" sz="1600">
              <a:solidFill>
                <a:srgbClr val="0000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352" name="Google Shape;352;g140712955b2_0_0"/>
          <p:cNvSpPr txBox="1"/>
          <p:nvPr/>
        </p:nvSpPr>
        <p:spPr>
          <a:xfrm>
            <a:off x="1133275" y="3373875"/>
            <a:ext cx="2145300" cy="4311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57150">
              <a:srgbClr val="000000">
                <a:alpha val="44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600"/>
              <a:buFont typeface="Candara"/>
              <a:buChar char="●"/>
            </a:pPr>
            <a:r>
              <a:rPr b="1" i="1" lang="en-US" sz="1600">
                <a:solidFill>
                  <a:srgbClr val="0000FF"/>
                </a:solidFill>
                <a:latin typeface="Candara"/>
                <a:ea typeface="Candara"/>
                <a:cs typeface="Candara"/>
                <a:sym typeface="Candara"/>
              </a:rPr>
              <a:t>What does it eat?</a:t>
            </a:r>
            <a:endParaRPr b="1" i="1" sz="1600">
              <a:solidFill>
                <a:srgbClr val="0000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353" name="Google Shape;353;g140712955b2_0_0"/>
          <p:cNvSpPr txBox="1"/>
          <p:nvPr/>
        </p:nvSpPr>
        <p:spPr>
          <a:xfrm>
            <a:off x="1130475" y="3993725"/>
            <a:ext cx="3537900" cy="12807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7620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600"/>
              <a:buFont typeface="Candara"/>
              <a:buChar char="●"/>
            </a:pPr>
            <a:r>
              <a:rPr b="1" i="1" lang="en-US" sz="1600">
                <a:solidFill>
                  <a:srgbClr val="0000FF"/>
                </a:solidFill>
                <a:latin typeface="Candara"/>
                <a:ea typeface="Candara"/>
                <a:cs typeface="Candara"/>
                <a:sym typeface="Candara"/>
              </a:rPr>
              <a:t>Where does it live? </a:t>
            </a:r>
            <a:endParaRPr b="1" i="1" sz="1600">
              <a:solidFill>
                <a:srgbClr val="0000FF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600">
                <a:solidFill>
                  <a:srgbClr val="0000FF"/>
                </a:solidFill>
                <a:latin typeface="Candara"/>
                <a:ea typeface="Candara"/>
                <a:cs typeface="Candara"/>
                <a:sym typeface="Candara"/>
              </a:rPr>
              <a:t>In the mountains? </a:t>
            </a:r>
            <a:endParaRPr b="1" i="1" sz="1600">
              <a:solidFill>
                <a:srgbClr val="0000FF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600">
                <a:solidFill>
                  <a:srgbClr val="0000FF"/>
                </a:solidFill>
                <a:latin typeface="Candara"/>
                <a:ea typeface="Candara"/>
                <a:cs typeface="Candara"/>
                <a:sym typeface="Candara"/>
              </a:rPr>
              <a:t>In the forests?</a:t>
            </a:r>
            <a:endParaRPr b="1" i="1" sz="1600">
              <a:solidFill>
                <a:srgbClr val="0000FF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600">
                <a:solidFill>
                  <a:srgbClr val="0000FF"/>
                </a:solidFill>
                <a:latin typeface="Candara"/>
                <a:ea typeface="Candara"/>
                <a:cs typeface="Candara"/>
                <a:sym typeface="Candara"/>
              </a:rPr>
              <a:t>In cities? </a:t>
            </a:r>
            <a:endParaRPr b="1" i="1" sz="1600">
              <a:solidFill>
                <a:srgbClr val="0000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354" name="Google Shape;354;g140712955b2_0_0"/>
          <p:cNvSpPr txBox="1"/>
          <p:nvPr/>
        </p:nvSpPr>
        <p:spPr>
          <a:xfrm>
            <a:off x="1130475" y="2082325"/>
            <a:ext cx="3628800" cy="4311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8040000" dist="76200">
              <a:srgbClr val="000000">
                <a:alpha val="498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600"/>
              <a:buFont typeface="Candara"/>
              <a:buChar char="●"/>
            </a:pPr>
            <a:r>
              <a:rPr b="1" i="1" lang="en-US" sz="1600">
                <a:solidFill>
                  <a:srgbClr val="0000FF"/>
                </a:solidFill>
                <a:latin typeface="Candara"/>
                <a:ea typeface="Candara"/>
                <a:cs typeface="Candara"/>
                <a:sym typeface="Candara"/>
              </a:rPr>
              <a:t>Is it a dog? Is it a cat? Is it a fox? </a:t>
            </a:r>
            <a:endParaRPr b="1" i="1" sz="1600">
              <a:solidFill>
                <a:srgbClr val="0000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64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g13eeeb783a7_1_25"/>
          <p:cNvSpPr txBox="1"/>
          <p:nvPr>
            <p:ph idx="11" type="ftr"/>
          </p:nvPr>
        </p:nvSpPr>
        <p:spPr>
          <a:xfrm>
            <a:off x="804672" y="6227064"/>
            <a:ext cx="10588800" cy="32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Proyecto J033 - Facultad de Lenguas - Universidad Nacional del Comahue - </a:t>
            </a:r>
            <a:endParaRPr/>
          </a:p>
        </p:txBody>
      </p:sp>
      <p:sp>
        <p:nvSpPr>
          <p:cNvPr id="766" name="Google Shape;766;g13eeeb783a7_1_25"/>
          <p:cNvSpPr txBox="1"/>
          <p:nvPr/>
        </p:nvSpPr>
        <p:spPr>
          <a:xfrm>
            <a:off x="451500" y="474000"/>
            <a:ext cx="11289000" cy="6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rPr b="1" lang="en-US" sz="2205">
                <a:solidFill>
                  <a:srgbClr val="0000FF"/>
                </a:solidFill>
                <a:latin typeface="Candara"/>
                <a:ea typeface="Candara"/>
                <a:cs typeface="Candara"/>
                <a:sym typeface="Candara"/>
              </a:rPr>
              <a:t>ACTIVITY 15 </a:t>
            </a:r>
            <a:r>
              <a:rPr b="1" lang="en-US" sz="2205">
                <a:solidFill>
                  <a:srgbClr val="0000FF"/>
                </a:solidFill>
                <a:latin typeface="Candara"/>
                <a:ea typeface="Candara"/>
                <a:cs typeface="Candara"/>
                <a:sym typeface="Candara"/>
              </a:rPr>
              <a:t>B </a:t>
            </a:r>
            <a:endParaRPr b="1" sz="2205">
              <a:solidFill>
                <a:srgbClr val="0000FF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rPr b="1" lang="en-US" sz="2205">
                <a:solidFill>
                  <a:srgbClr val="0000FF"/>
                </a:solidFill>
                <a:latin typeface="Candara"/>
                <a:ea typeface="Candara"/>
                <a:cs typeface="Candara"/>
                <a:sym typeface="Candara"/>
              </a:rPr>
              <a:t>Make a video role of your story. Use any of the following apps: </a:t>
            </a:r>
            <a:endParaRPr sz="2205">
              <a:solidFill>
                <a:srgbClr val="0000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767" name="Google Shape;767;g13eeeb783a7_1_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26575" y="1517550"/>
            <a:ext cx="1711100" cy="1851575"/>
          </a:xfrm>
          <a:prstGeom prst="rect">
            <a:avLst/>
          </a:prstGeom>
          <a:noFill/>
          <a:ln>
            <a:noFill/>
          </a:ln>
        </p:spPr>
      </p:pic>
      <p:sp>
        <p:nvSpPr>
          <p:cNvPr id="768" name="Google Shape;768;g13eeeb783a7_1_25"/>
          <p:cNvSpPr txBox="1"/>
          <p:nvPr/>
        </p:nvSpPr>
        <p:spPr>
          <a:xfrm>
            <a:off x="5650200" y="1569425"/>
            <a:ext cx="3000000" cy="17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ndara"/>
              <a:buChar char="●"/>
            </a:pPr>
            <a:r>
              <a:rPr lang="en-US" sz="17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TikTok, Dubsmash, </a:t>
            </a:r>
            <a:endParaRPr sz="17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ndara"/>
              <a:buChar char="●"/>
            </a:pPr>
            <a:r>
              <a:rPr lang="en-US" sz="17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Byte</a:t>
            </a:r>
            <a:endParaRPr sz="17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ndara"/>
              <a:buChar char="●"/>
            </a:pPr>
            <a:r>
              <a:rPr lang="en-US" sz="17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Triller</a:t>
            </a:r>
            <a:endParaRPr sz="17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ndara"/>
              <a:buChar char="●"/>
            </a:pPr>
            <a:r>
              <a:rPr lang="en-US" sz="17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Funimate </a:t>
            </a:r>
            <a:endParaRPr sz="17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ndara"/>
              <a:buChar char="●"/>
            </a:pPr>
            <a:r>
              <a:rPr lang="en-US" sz="17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Chingari.</a:t>
            </a:r>
            <a:endParaRPr sz="2100"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769" name="Google Shape;769;g13eeeb783a7_1_25"/>
          <p:cNvSpPr txBox="1"/>
          <p:nvPr/>
        </p:nvSpPr>
        <p:spPr>
          <a:xfrm>
            <a:off x="451500" y="3849175"/>
            <a:ext cx="8379300" cy="8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b="1" lang="en-US" sz="2200">
                <a:solidFill>
                  <a:srgbClr val="0000FF"/>
                </a:solidFill>
                <a:latin typeface="Candara"/>
                <a:ea typeface="Candara"/>
                <a:cs typeface="Candara"/>
                <a:sym typeface="Candara"/>
              </a:rPr>
              <a:t>ACTIVITY 15</a:t>
            </a:r>
            <a:r>
              <a:rPr b="1" lang="en-US" sz="2200">
                <a:solidFill>
                  <a:srgbClr val="0000FF"/>
                </a:solidFill>
                <a:latin typeface="Candara"/>
                <a:ea typeface="Candara"/>
                <a:cs typeface="Candara"/>
                <a:sym typeface="Candara"/>
              </a:rPr>
              <a:t>C</a:t>
            </a:r>
            <a:endParaRPr b="1" sz="2200">
              <a:solidFill>
                <a:srgbClr val="0000FF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b="1" lang="en-US" sz="2200">
                <a:solidFill>
                  <a:srgbClr val="0000FF"/>
                </a:solidFill>
                <a:latin typeface="Candara"/>
                <a:ea typeface="Candara"/>
                <a:cs typeface="Candara"/>
                <a:sym typeface="Candara"/>
              </a:rPr>
              <a:t>Be ready to share it with your classmates, friends and family!</a:t>
            </a:r>
            <a:endParaRPr sz="2200">
              <a:solidFill>
                <a:srgbClr val="0000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74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Google Shape;775;g221fb2badd1_3_4"/>
          <p:cNvSpPr txBox="1"/>
          <p:nvPr>
            <p:ph idx="11" type="ftr"/>
          </p:nvPr>
        </p:nvSpPr>
        <p:spPr>
          <a:xfrm>
            <a:off x="804672" y="6227064"/>
            <a:ext cx="10588800" cy="32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Proyecto J033 - Facultad de Lenguas - Universidad Nacional del Comahue - </a:t>
            </a:r>
            <a:endParaRPr/>
          </a:p>
        </p:txBody>
      </p:sp>
      <p:sp>
        <p:nvSpPr>
          <p:cNvPr id="776" name="Google Shape;776;g221fb2badd1_3_4"/>
          <p:cNvSpPr/>
          <p:nvPr/>
        </p:nvSpPr>
        <p:spPr>
          <a:xfrm>
            <a:off x="3878550" y="1653825"/>
            <a:ext cx="4715726" cy="7875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rgbClr val="454545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00FF00"/>
                </a:solidFill>
                <a:latin typeface="Candara"/>
              </a:rPr>
              <a:t>Audio File</a:t>
            </a:r>
          </a:p>
        </p:txBody>
      </p:sp>
      <p:sp>
        <p:nvSpPr>
          <p:cNvPr id="777" name="Google Shape;777;g221fb2badd1_3_4"/>
          <p:cNvSpPr txBox="1"/>
          <p:nvPr/>
        </p:nvSpPr>
        <p:spPr>
          <a:xfrm>
            <a:off x="830176" y="3024500"/>
            <a:ext cx="10588800" cy="18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u="sng">
                <a:solidFill>
                  <a:srgbClr val="0000FF"/>
                </a:solidFill>
                <a:latin typeface="Candara"/>
                <a:ea typeface="Candara"/>
                <a:cs typeface="Candara"/>
                <a:sym typeface="Candara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https://bibliotecadelenguas.uncoma.edu.ar/files/original/ecd98aa9b563c50145ac67f15bda7454.mp4</a:t>
            </a:r>
            <a:endParaRPr sz="3300">
              <a:solidFill>
                <a:srgbClr val="0000FF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3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778" name="Google Shape;778;g221fb2badd1_3_4"/>
          <p:cNvPicPr preferRelativeResize="0"/>
          <p:nvPr/>
        </p:nvPicPr>
        <p:blipFill rotWithShape="1">
          <a:blip r:embed="rId5">
            <a:alphaModFix amt="80000"/>
          </a:blip>
          <a:srcRect b="7009" l="7415" r="48578" t="48145"/>
          <a:stretch/>
        </p:blipFill>
        <p:spPr>
          <a:xfrm flipH="1">
            <a:off x="1907474" y="1124300"/>
            <a:ext cx="1694726" cy="1846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3"/>
          <p:cNvSpPr txBox="1"/>
          <p:nvPr>
            <p:ph idx="10" type="dt"/>
          </p:nvPr>
        </p:nvSpPr>
        <p:spPr>
          <a:xfrm>
            <a:off x="804672" y="320040"/>
            <a:ext cx="3657600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Chapter 2: </a:t>
            </a:r>
            <a:r>
              <a:rPr i="1" lang="en-US"/>
              <a:t>The name of the Chapter</a:t>
            </a:r>
            <a:endParaRPr i="1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i="1"/>
          </a:p>
        </p:txBody>
      </p:sp>
      <p:sp>
        <p:nvSpPr>
          <p:cNvPr id="360" name="Google Shape;360;p3"/>
          <p:cNvSpPr txBox="1"/>
          <p:nvPr>
            <p:ph idx="11" type="ftr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Proyecto J033 - Facultad de Lenguas - Universidad Nacional del Comahue - </a:t>
            </a:r>
            <a:endParaRPr/>
          </a:p>
        </p:txBody>
      </p:sp>
      <p:sp>
        <p:nvSpPr>
          <p:cNvPr id="361" name="Google Shape;361;p3"/>
          <p:cNvSpPr txBox="1"/>
          <p:nvPr/>
        </p:nvSpPr>
        <p:spPr>
          <a:xfrm>
            <a:off x="1120950" y="640063"/>
            <a:ext cx="8751600" cy="9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0000FF"/>
                </a:solidFill>
                <a:latin typeface="Candara"/>
                <a:ea typeface="Candara"/>
                <a:cs typeface="Candara"/>
                <a:sym typeface="Candara"/>
              </a:rPr>
              <a:t>ACTIVITY 1</a:t>
            </a:r>
            <a:endParaRPr b="1" sz="2200">
              <a:solidFill>
                <a:srgbClr val="0000FF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0000FF"/>
                </a:solidFill>
                <a:latin typeface="Candara"/>
                <a:ea typeface="Candara"/>
                <a:cs typeface="Candara"/>
                <a:sym typeface="Candara"/>
              </a:rPr>
              <a:t>Read this file about foxes. What is </a:t>
            </a:r>
            <a:r>
              <a:rPr b="1" lang="en-US" sz="2200">
                <a:solidFill>
                  <a:srgbClr val="0000FF"/>
                </a:solidFill>
                <a:latin typeface="Candara"/>
                <a:ea typeface="Candara"/>
                <a:cs typeface="Candara"/>
                <a:sym typeface="Candara"/>
              </a:rPr>
              <a:t>incorrect</a:t>
            </a:r>
            <a:r>
              <a:rPr b="1" lang="en-US" sz="2200">
                <a:solidFill>
                  <a:srgbClr val="0000FF"/>
                </a:solidFill>
                <a:latin typeface="Candara"/>
                <a:ea typeface="Candara"/>
                <a:cs typeface="Candara"/>
                <a:sym typeface="Candara"/>
              </a:rPr>
              <a:t>?</a:t>
            </a:r>
            <a:endParaRPr sz="2500">
              <a:solidFill>
                <a:srgbClr val="0000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graphicFrame>
        <p:nvGraphicFramePr>
          <p:cNvPr id="362" name="Google Shape;362;p3"/>
          <p:cNvGraphicFramePr/>
          <p:nvPr/>
        </p:nvGraphicFramePr>
        <p:xfrm>
          <a:off x="6321250" y="1481950"/>
          <a:ext cx="3000000" cy="3000000"/>
        </p:xfrm>
        <a:graphic>
          <a:graphicData uri="http://schemas.openxmlformats.org/drawingml/2006/table">
            <a:tbl>
              <a:tblPr bandRow="1">
                <a:noFill/>
                <a:tableStyleId>{EE29A35A-3C33-4B2F-A0B7-6EB27A7E3945}</a:tableStyleId>
              </a:tblPr>
              <a:tblGrid>
                <a:gridCol w="4912350"/>
              </a:tblGrid>
              <a:tr h="4312450">
                <a:tc>
                  <a:txBody>
                    <a:bodyPr/>
                    <a:lstStyle/>
                    <a:p>
                      <a:pPr indent="0" lvl="0" marL="9144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"/>
                    </a:p>
                    <a:p>
                      <a:pPr indent="0" lvl="0" marL="9144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500"/>
                    </a:p>
                    <a:p>
                      <a:pPr indent="0" lvl="0" marL="9144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  <a:p>
                      <a:pPr indent="-3302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Noto Sans Symbols"/>
                        <a:buChar char="●"/>
                      </a:pPr>
                      <a:r>
                        <a:rPr i="1" lang="en-US" sz="1600">
                          <a:solidFill>
                            <a:schemeClr val="lt1"/>
                          </a:solidFill>
                        </a:rPr>
                        <a:t>Kingdom:</a:t>
                      </a:r>
                      <a:r>
                        <a:rPr b="1" i="1" lang="en-US" sz="1600">
                          <a:solidFill>
                            <a:schemeClr val="lt1"/>
                          </a:solidFill>
                        </a:rPr>
                        <a:t> vegetable, animal</a:t>
                      </a:r>
                      <a:endParaRPr b="1" i="1" sz="1600">
                        <a:solidFill>
                          <a:schemeClr val="lt1"/>
                        </a:solidFill>
                      </a:endParaRPr>
                    </a:p>
                    <a:p>
                      <a:pPr indent="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1" sz="1600">
                        <a:solidFill>
                          <a:schemeClr val="lt1"/>
                        </a:solidFill>
                      </a:endParaRPr>
                    </a:p>
                    <a:p>
                      <a:pPr indent="-3302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Noto Sans Symbols"/>
                        <a:buChar char="●"/>
                      </a:pPr>
                      <a:r>
                        <a:rPr i="1" lang="en-US" sz="1600">
                          <a:solidFill>
                            <a:schemeClr val="lt1"/>
                          </a:solidFill>
                        </a:rPr>
                        <a:t>Type:</a:t>
                      </a:r>
                      <a:r>
                        <a:rPr b="1" i="1" lang="en-US" sz="1600">
                          <a:solidFill>
                            <a:schemeClr val="lt1"/>
                          </a:solidFill>
                        </a:rPr>
                        <a:t> reptile, herbivore, carnivore</a:t>
                      </a:r>
                      <a:endParaRPr b="1" i="1" sz="1600">
                        <a:solidFill>
                          <a:schemeClr val="lt1"/>
                        </a:solidFill>
                      </a:endParaRPr>
                    </a:p>
                    <a:p>
                      <a:pPr indent="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1" sz="1600">
                        <a:solidFill>
                          <a:schemeClr val="lt1"/>
                        </a:solidFill>
                      </a:endParaRPr>
                    </a:p>
                    <a:p>
                      <a:pPr indent="-3302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Noto Sans Symbols"/>
                        <a:buChar char="●"/>
                      </a:pPr>
                      <a:r>
                        <a:rPr i="1" lang="en-US" sz="1600">
                          <a:solidFill>
                            <a:schemeClr val="lt1"/>
                          </a:solidFill>
                        </a:rPr>
                        <a:t>Habitat:</a:t>
                      </a:r>
                      <a:r>
                        <a:rPr b="1" i="1" lang="en-US" sz="1600">
                          <a:solidFill>
                            <a:schemeClr val="lt1"/>
                          </a:solidFill>
                        </a:rPr>
                        <a:t> mountain, forest, steppe, jungle</a:t>
                      </a:r>
                      <a:endParaRPr b="1" i="1" sz="1600">
                        <a:solidFill>
                          <a:schemeClr val="lt1"/>
                        </a:solidFill>
                      </a:endParaRPr>
                    </a:p>
                    <a:p>
                      <a:pPr indent="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1" sz="1600">
                        <a:solidFill>
                          <a:schemeClr val="lt1"/>
                        </a:solidFill>
                      </a:endParaRPr>
                    </a:p>
                    <a:p>
                      <a:pPr indent="-3302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Noto Sans Symbols"/>
                        <a:buChar char="●"/>
                      </a:pPr>
                      <a:r>
                        <a:rPr i="1" lang="en-US" sz="1600">
                          <a:solidFill>
                            <a:schemeClr val="lt1"/>
                          </a:solidFill>
                        </a:rPr>
                        <a:t>Food</a:t>
                      </a:r>
                      <a:r>
                        <a:rPr b="1" i="1" lang="en-US" sz="1600">
                          <a:solidFill>
                            <a:schemeClr val="lt1"/>
                          </a:solidFill>
                        </a:rPr>
                        <a:t>: rodents, hares, birds,  elephants</a:t>
                      </a:r>
                      <a:endParaRPr b="1" i="1" sz="1600">
                        <a:solidFill>
                          <a:schemeClr val="lt1"/>
                        </a:solidFill>
                      </a:endParaRPr>
                    </a:p>
                    <a:p>
                      <a:pPr indent="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1" sz="1600">
                        <a:solidFill>
                          <a:schemeClr val="lt1"/>
                        </a:solidFill>
                      </a:endParaRPr>
                    </a:p>
                    <a:p>
                      <a:pPr indent="-3302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Noto Sans Symbols"/>
                        <a:buChar char="●"/>
                      </a:pPr>
                      <a:r>
                        <a:rPr i="1" lang="en-US" sz="1600">
                          <a:solidFill>
                            <a:schemeClr val="lt1"/>
                          </a:solidFill>
                        </a:rPr>
                        <a:t>Colour</a:t>
                      </a:r>
                      <a:r>
                        <a:rPr b="1" i="1" lang="en-US" sz="1600">
                          <a:solidFill>
                            <a:schemeClr val="lt1"/>
                          </a:solidFill>
                        </a:rPr>
                        <a:t>: red, green, grey </a:t>
                      </a:r>
                      <a:endParaRPr b="1" i="1" sz="1600">
                        <a:solidFill>
                          <a:schemeClr val="lt1"/>
                        </a:solidFill>
                      </a:endParaRPr>
                    </a:p>
                    <a:p>
                      <a:pPr indent="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1" sz="1600">
                        <a:solidFill>
                          <a:schemeClr val="lt1"/>
                        </a:solidFill>
                      </a:endParaRPr>
                    </a:p>
                    <a:p>
                      <a:pPr indent="-3302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Noto Sans Symbols"/>
                        <a:buChar char="●"/>
                      </a:pPr>
                      <a:r>
                        <a:rPr i="1" lang="en-US" sz="1600">
                          <a:solidFill>
                            <a:schemeClr val="lt1"/>
                          </a:solidFill>
                        </a:rPr>
                        <a:t>Extra information</a:t>
                      </a:r>
                      <a:r>
                        <a:rPr b="1" i="1" lang="en-US" sz="1600">
                          <a:solidFill>
                            <a:schemeClr val="lt1"/>
                          </a:solidFill>
                        </a:rPr>
                        <a:t>: in danger of extinction in Argentina</a:t>
                      </a:r>
                      <a:endParaRPr b="1" sz="1600">
                        <a:solidFill>
                          <a:schemeClr val="lt1"/>
                        </a:solidFill>
                      </a:endParaRPr>
                    </a:p>
                  </a:txBody>
                  <a:tcPr marT="63500" marB="63500" marR="63500" marL="63500">
                    <a:lnL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D9EEB"/>
                    </a:solidFill>
                  </a:tcPr>
                </a:tc>
              </a:tr>
            </a:tbl>
          </a:graphicData>
        </a:graphic>
      </p:graphicFrame>
      <p:pic>
        <p:nvPicPr>
          <p:cNvPr id="363" name="Google Shape;363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42800" y="2221277"/>
            <a:ext cx="3881400" cy="28338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cxnSp>
        <p:nvCxnSpPr>
          <p:cNvPr id="364" name="Google Shape;364;p3"/>
          <p:cNvCxnSpPr/>
          <p:nvPr/>
        </p:nvCxnSpPr>
        <p:spPr>
          <a:xfrm>
            <a:off x="7779400" y="2179900"/>
            <a:ext cx="789000" cy="7200"/>
          </a:xfrm>
          <a:prstGeom prst="straightConnector1">
            <a:avLst/>
          </a:prstGeom>
          <a:noFill/>
          <a:ln cap="flat" cmpd="sng" w="28575">
            <a:solidFill>
              <a:srgbClr val="3FCF1E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65" name="Google Shape;365;p3"/>
          <p:cNvCxnSpPr/>
          <p:nvPr/>
        </p:nvCxnSpPr>
        <p:spPr>
          <a:xfrm>
            <a:off x="7474600" y="2713300"/>
            <a:ext cx="1592700" cy="1800"/>
          </a:xfrm>
          <a:prstGeom prst="straightConnector1">
            <a:avLst/>
          </a:prstGeom>
          <a:noFill/>
          <a:ln cap="flat" cmpd="sng" w="28575">
            <a:solidFill>
              <a:srgbClr val="3FCF1E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66" name="Google Shape;366;p3"/>
          <p:cNvCxnSpPr/>
          <p:nvPr/>
        </p:nvCxnSpPr>
        <p:spPr>
          <a:xfrm flipH="1" rot="10800000">
            <a:off x="10062500" y="3287025"/>
            <a:ext cx="481200" cy="52800"/>
          </a:xfrm>
          <a:prstGeom prst="straightConnector1">
            <a:avLst/>
          </a:prstGeom>
          <a:noFill/>
          <a:ln cap="flat" cmpd="sng" w="28575">
            <a:solidFill>
              <a:srgbClr val="3FCF1E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67" name="Google Shape;367;p3"/>
          <p:cNvCxnSpPr/>
          <p:nvPr/>
        </p:nvCxnSpPr>
        <p:spPr>
          <a:xfrm>
            <a:off x="9683375" y="3815500"/>
            <a:ext cx="880200" cy="44100"/>
          </a:xfrm>
          <a:prstGeom prst="straightConnector1">
            <a:avLst/>
          </a:prstGeom>
          <a:noFill/>
          <a:ln cap="flat" cmpd="sng" w="28575">
            <a:solidFill>
              <a:srgbClr val="3FCF1E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68" name="Google Shape;368;p3"/>
          <p:cNvCxnSpPr/>
          <p:nvPr/>
        </p:nvCxnSpPr>
        <p:spPr>
          <a:xfrm>
            <a:off x="8026525" y="4373100"/>
            <a:ext cx="483300" cy="43800"/>
          </a:xfrm>
          <a:prstGeom prst="straightConnector1">
            <a:avLst/>
          </a:prstGeom>
          <a:noFill/>
          <a:ln cap="flat" cmpd="sng" w="28575">
            <a:solidFill>
              <a:srgbClr val="3FCF1E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21b576aaaa0_0_0"/>
          <p:cNvSpPr txBox="1"/>
          <p:nvPr>
            <p:ph idx="11" type="ftr"/>
          </p:nvPr>
        </p:nvSpPr>
        <p:spPr>
          <a:xfrm>
            <a:off x="804672" y="6227064"/>
            <a:ext cx="10588800" cy="32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Proyecto J033 - Facultad de Lenguas - Universidad Nacional del Comahue - </a:t>
            </a:r>
            <a:endParaRPr/>
          </a:p>
        </p:txBody>
      </p:sp>
      <p:sp>
        <p:nvSpPr>
          <p:cNvPr id="375" name="Google Shape;375;g21b576aaaa0_0_0"/>
          <p:cNvSpPr txBox="1"/>
          <p:nvPr/>
        </p:nvSpPr>
        <p:spPr>
          <a:xfrm>
            <a:off x="460125" y="398025"/>
            <a:ext cx="8403000" cy="1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0000FF"/>
                </a:solidFill>
                <a:latin typeface="Candara"/>
                <a:ea typeface="Candara"/>
                <a:cs typeface="Candara"/>
                <a:sym typeface="Candara"/>
              </a:rPr>
              <a:t>ACTIVITY 2</a:t>
            </a:r>
            <a:endParaRPr b="1" sz="2200">
              <a:solidFill>
                <a:srgbClr val="0000FF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200">
                <a:solidFill>
                  <a:srgbClr val="0000FF"/>
                </a:solidFill>
                <a:latin typeface="Candara"/>
                <a:ea typeface="Candara"/>
                <a:cs typeface="Candara"/>
                <a:sym typeface="Candara"/>
              </a:rPr>
              <a:t>Read the title for this legend. What do you think it is about?</a:t>
            </a:r>
            <a:endParaRPr b="1" sz="11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rgbClr val="0000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376" name="Google Shape;376;g21b576aaaa0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74575" y="2105075"/>
            <a:ext cx="9103000" cy="29876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77" name="Google Shape;377;g21b576aaaa0_0_0"/>
          <p:cNvCxnSpPr/>
          <p:nvPr/>
        </p:nvCxnSpPr>
        <p:spPr>
          <a:xfrm flipH="1" rot="10800000">
            <a:off x="2251150" y="3490575"/>
            <a:ext cx="1230000" cy="3000"/>
          </a:xfrm>
          <a:prstGeom prst="straightConnector1">
            <a:avLst/>
          </a:prstGeom>
          <a:noFill/>
          <a:ln cap="flat" cmpd="sng" w="114300">
            <a:solidFill>
              <a:srgbClr val="00FF00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12258c0e9c8_1_25"/>
          <p:cNvSpPr txBox="1"/>
          <p:nvPr>
            <p:ph idx="11" type="ftr"/>
          </p:nvPr>
        </p:nvSpPr>
        <p:spPr>
          <a:xfrm>
            <a:off x="804672" y="6227064"/>
            <a:ext cx="10588800" cy="32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Proyecto J033 - Facultad de Lenguas - Universidad Nacional del Comahue - </a:t>
            </a:r>
            <a:endParaRPr/>
          </a:p>
        </p:txBody>
      </p:sp>
      <p:pic>
        <p:nvPicPr>
          <p:cNvPr id="384" name="Google Shape;384;g12258c0e9c8_1_25"/>
          <p:cNvPicPr preferRelativeResize="0"/>
          <p:nvPr/>
        </p:nvPicPr>
        <p:blipFill rotWithShape="1">
          <a:blip r:embed="rId4">
            <a:alphaModFix/>
          </a:blip>
          <a:srcRect b="10187" l="10831" r="41829" t="23052"/>
          <a:stretch/>
        </p:blipFill>
        <p:spPr>
          <a:xfrm>
            <a:off x="5320125" y="865086"/>
            <a:ext cx="6464400" cy="5127900"/>
          </a:xfrm>
          <a:prstGeom prst="rect">
            <a:avLst/>
          </a:prstGeom>
          <a:noFill/>
          <a:ln>
            <a:noFill/>
          </a:ln>
        </p:spPr>
      </p:pic>
      <p:sp>
        <p:nvSpPr>
          <p:cNvPr id="385" name="Google Shape;385;g12258c0e9c8_1_25"/>
          <p:cNvSpPr txBox="1"/>
          <p:nvPr/>
        </p:nvSpPr>
        <p:spPr>
          <a:xfrm>
            <a:off x="460125" y="398025"/>
            <a:ext cx="4634700" cy="15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0000FF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b="1" lang="en-US" sz="2200">
                <a:solidFill>
                  <a:srgbClr val="0000FF"/>
                </a:solidFill>
                <a:latin typeface="Candara"/>
                <a:ea typeface="Candara"/>
                <a:cs typeface="Candara"/>
                <a:sym typeface="Candara"/>
              </a:rPr>
              <a:t>ACTIVITY 3</a:t>
            </a:r>
            <a:endParaRPr b="1" sz="2200">
              <a:solidFill>
                <a:srgbClr val="0000FF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0000FF"/>
                </a:solidFill>
                <a:latin typeface="Candara"/>
                <a:ea typeface="Candara"/>
                <a:cs typeface="Candara"/>
                <a:sym typeface="Candara"/>
              </a:rPr>
              <a:t>Circle the words you expect to find in ‘Why Fox is Red’.</a:t>
            </a:r>
            <a:endParaRPr sz="2500">
              <a:solidFill>
                <a:srgbClr val="0000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386" name="Google Shape;386;g12258c0e9c8_1_25"/>
          <p:cNvPicPr preferRelativeResize="0"/>
          <p:nvPr/>
        </p:nvPicPr>
        <p:blipFill rotWithShape="1">
          <a:blip r:embed="rId5">
            <a:alphaModFix/>
          </a:blip>
          <a:srcRect b="71370" l="30871" r="42738" t="15144"/>
          <a:stretch/>
        </p:blipFill>
        <p:spPr>
          <a:xfrm>
            <a:off x="7800075" y="4754475"/>
            <a:ext cx="1648575" cy="927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7" name="Google Shape;387;g12258c0e9c8_1_25"/>
          <p:cNvPicPr preferRelativeResize="0"/>
          <p:nvPr/>
        </p:nvPicPr>
        <p:blipFill rotWithShape="1">
          <a:blip r:embed="rId6">
            <a:alphaModFix/>
          </a:blip>
          <a:srcRect b="0" l="0" r="51069" t="0"/>
          <a:stretch/>
        </p:blipFill>
        <p:spPr>
          <a:xfrm>
            <a:off x="5742225" y="1209450"/>
            <a:ext cx="1432325" cy="1344300"/>
          </a:xfrm>
          <a:prstGeom prst="rect">
            <a:avLst/>
          </a:prstGeom>
          <a:noFill/>
          <a:ln cap="flat" cmpd="sng" w="254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</p:pic>
      <p:pic>
        <p:nvPicPr>
          <p:cNvPr id="388" name="Google Shape;388;g12258c0e9c8_1_2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069125" y="2546925"/>
            <a:ext cx="3460663" cy="233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12258c0e9c8_1_30"/>
          <p:cNvSpPr txBox="1"/>
          <p:nvPr>
            <p:ph idx="11" type="ftr"/>
          </p:nvPr>
        </p:nvSpPr>
        <p:spPr>
          <a:xfrm>
            <a:off x="804672" y="6227064"/>
            <a:ext cx="10588800" cy="32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Proyecto J033 - Facultad de Lenguas - Universidad Nacional del Comahue - </a:t>
            </a:r>
            <a:endParaRPr/>
          </a:p>
        </p:txBody>
      </p:sp>
      <p:sp>
        <p:nvSpPr>
          <p:cNvPr id="395" name="Google Shape;395;g12258c0e9c8_1_30"/>
          <p:cNvSpPr txBox="1"/>
          <p:nvPr/>
        </p:nvSpPr>
        <p:spPr>
          <a:xfrm>
            <a:off x="442850" y="659175"/>
            <a:ext cx="3798300" cy="164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0000FF"/>
                </a:solidFill>
                <a:latin typeface="Candara"/>
                <a:ea typeface="Candara"/>
                <a:cs typeface="Candara"/>
                <a:sym typeface="Candara"/>
              </a:rPr>
              <a:t>ACTIVITY 4 </a:t>
            </a:r>
            <a:endParaRPr b="1" sz="2200">
              <a:solidFill>
                <a:srgbClr val="0000FF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rgbClr val="0000FF"/>
                </a:solidFill>
                <a:latin typeface="Candara"/>
                <a:ea typeface="Candara"/>
                <a:cs typeface="Candara"/>
                <a:sym typeface="Candara"/>
              </a:rPr>
              <a:t>Write the phrases in the box below next to the correct number.</a:t>
            </a:r>
            <a:endParaRPr b="1" sz="3200">
              <a:solidFill>
                <a:srgbClr val="0000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396" name="Google Shape;396;g12258c0e9c8_1_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87225" y="1189475"/>
            <a:ext cx="7202400" cy="48108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97" name="Google Shape;397;g12258c0e9c8_1_30"/>
          <p:cNvSpPr txBox="1"/>
          <p:nvPr/>
        </p:nvSpPr>
        <p:spPr>
          <a:xfrm>
            <a:off x="9714450" y="4583450"/>
            <a:ext cx="11967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Bubblegum Sans"/>
                <a:ea typeface="Bubblegum Sans"/>
                <a:cs typeface="Bubblegum Sans"/>
                <a:sym typeface="Bubblegum Sans"/>
              </a:rPr>
              <a:t>Mother Goose</a:t>
            </a:r>
            <a:endParaRPr>
              <a:latin typeface="Bubblegum Sans"/>
              <a:ea typeface="Bubblegum Sans"/>
              <a:cs typeface="Bubblegum Sans"/>
              <a:sym typeface="Bubblegum Sans"/>
            </a:endParaRPr>
          </a:p>
        </p:txBody>
      </p:sp>
      <p:sp>
        <p:nvSpPr>
          <p:cNvPr id="398" name="Google Shape;398;g12258c0e9c8_1_30"/>
          <p:cNvSpPr txBox="1"/>
          <p:nvPr/>
        </p:nvSpPr>
        <p:spPr>
          <a:xfrm>
            <a:off x="11096750" y="5320450"/>
            <a:ext cx="9750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Bubblegum Sans"/>
                <a:ea typeface="Bubblegum Sans"/>
                <a:cs typeface="Bubblegum Sans"/>
                <a:sym typeface="Bubblegum Sans"/>
              </a:rPr>
              <a:t>Baby geese</a:t>
            </a:r>
            <a:endParaRPr>
              <a:latin typeface="Bubblegum Sans"/>
              <a:ea typeface="Bubblegum Sans"/>
              <a:cs typeface="Bubblegum Sans"/>
              <a:sym typeface="Bubblegum Sans"/>
            </a:endParaRPr>
          </a:p>
        </p:txBody>
      </p:sp>
      <p:sp>
        <p:nvSpPr>
          <p:cNvPr id="399" name="Google Shape;399;g12258c0e9c8_1_30"/>
          <p:cNvSpPr txBox="1"/>
          <p:nvPr/>
        </p:nvSpPr>
        <p:spPr>
          <a:xfrm>
            <a:off x="7225250" y="3322475"/>
            <a:ext cx="6489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Bubblegum Sans"/>
                <a:ea typeface="Bubblegum Sans"/>
                <a:cs typeface="Bubblegum Sans"/>
                <a:sym typeface="Bubblegum Sans"/>
              </a:rPr>
              <a:t>Meat</a:t>
            </a:r>
            <a:endParaRPr>
              <a:latin typeface="Bubblegum Sans"/>
              <a:ea typeface="Bubblegum Sans"/>
              <a:cs typeface="Bubblegum Sans"/>
              <a:sym typeface="Bubblegum Sans"/>
            </a:endParaRPr>
          </a:p>
        </p:txBody>
      </p:sp>
      <p:sp>
        <p:nvSpPr>
          <p:cNvPr id="400" name="Google Shape;400;g12258c0e9c8_1_30"/>
          <p:cNvSpPr txBox="1"/>
          <p:nvPr/>
        </p:nvSpPr>
        <p:spPr>
          <a:xfrm>
            <a:off x="8517750" y="4773300"/>
            <a:ext cx="746700" cy="831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Bubblegum Sans"/>
                <a:ea typeface="Bubblegum Sans"/>
                <a:cs typeface="Bubblegum Sans"/>
                <a:sym typeface="Bubblegum Sans"/>
              </a:rPr>
              <a:t>The edge of the lake</a:t>
            </a:r>
            <a:endParaRPr>
              <a:latin typeface="Bubblegum Sans"/>
              <a:ea typeface="Bubblegum Sans"/>
              <a:cs typeface="Bubblegum Sans"/>
              <a:sym typeface="Bubblegum Sans"/>
            </a:endParaRPr>
          </a:p>
        </p:txBody>
      </p:sp>
      <p:sp>
        <p:nvSpPr>
          <p:cNvPr id="401" name="Google Shape;401;g12258c0e9c8_1_30"/>
          <p:cNvSpPr txBox="1"/>
          <p:nvPr/>
        </p:nvSpPr>
        <p:spPr>
          <a:xfrm>
            <a:off x="5070250" y="4030850"/>
            <a:ext cx="825300" cy="615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Bubblegum Sans"/>
                <a:ea typeface="Bubblegum Sans"/>
                <a:cs typeface="Bubblegum Sans"/>
                <a:sym typeface="Bubblegum Sans"/>
              </a:rPr>
              <a:t>The tip of his tail</a:t>
            </a:r>
            <a:endParaRPr>
              <a:latin typeface="Bubblegum Sans"/>
              <a:ea typeface="Bubblegum Sans"/>
              <a:cs typeface="Bubblegum Sans"/>
              <a:sym typeface="Bubblegum Sans"/>
            </a:endParaRPr>
          </a:p>
        </p:txBody>
      </p:sp>
      <p:sp>
        <p:nvSpPr>
          <p:cNvPr id="402" name="Google Shape;402;g12258c0e9c8_1_30"/>
          <p:cNvSpPr txBox="1"/>
          <p:nvPr/>
        </p:nvSpPr>
        <p:spPr>
          <a:xfrm>
            <a:off x="7067500" y="4907450"/>
            <a:ext cx="975000" cy="615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Bubblegum Sans"/>
                <a:ea typeface="Bubblegum Sans"/>
                <a:cs typeface="Bubblegum Sans"/>
                <a:sym typeface="Bubblegum Sans"/>
              </a:rPr>
              <a:t>a hungry fox</a:t>
            </a:r>
            <a:endParaRPr>
              <a:latin typeface="Bubblegum Sans"/>
              <a:ea typeface="Bubblegum Sans"/>
              <a:cs typeface="Bubblegum Sans"/>
              <a:sym typeface="Bubblegum Sans"/>
            </a:endParaRPr>
          </a:p>
        </p:txBody>
      </p:sp>
      <p:pic>
        <p:nvPicPr>
          <p:cNvPr id="403" name="Google Shape;403;g12258c0e9c8_1_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1663" y="2767700"/>
            <a:ext cx="3460663" cy="233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1226432a50a_0_3"/>
          <p:cNvSpPr txBox="1"/>
          <p:nvPr>
            <p:ph idx="11" type="ftr"/>
          </p:nvPr>
        </p:nvSpPr>
        <p:spPr>
          <a:xfrm>
            <a:off x="804672" y="6227064"/>
            <a:ext cx="10588800" cy="32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Proyecto J033 - Facultad de Lenguas - Universidad Nacional del Comahue - </a:t>
            </a:r>
            <a:endParaRPr/>
          </a:p>
        </p:txBody>
      </p:sp>
      <p:sp>
        <p:nvSpPr>
          <p:cNvPr id="410" name="Google Shape;410;g1226432a50a_0_3"/>
          <p:cNvSpPr txBox="1"/>
          <p:nvPr/>
        </p:nvSpPr>
        <p:spPr>
          <a:xfrm>
            <a:off x="804675" y="301275"/>
            <a:ext cx="7836300" cy="89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0000FF"/>
                </a:solidFill>
                <a:latin typeface="Candara"/>
                <a:ea typeface="Candara"/>
                <a:cs typeface="Candara"/>
                <a:sym typeface="Candara"/>
              </a:rPr>
              <a:t>ACTIVITY </a:t>
            </a:r>
            <a:r>
              <a:rPr b="1" lang="en-US" sz="2100">
                <a:solidFill>
                  <a:srgbClr val="0000FF"/>
                </a:solidFill>
                <a:latin typeface="Candara"/>
                <a:ea typeface="Candara"/>
                <a:cs typeface="Candara"/>
                <a:sym typeface="Candara"/>
              </a:rPr>
              <a:t>5A</a:t>
            </a:r>
            <a:endParaRPr b="1" sz="2100">
              <a:solidFill>
                <a:srgbClr val="0000FF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rgbClr val="0000FF"/>
                </a:solidFill>
                <a:latin typeface="Candara"/>
                <a:ea typeface="Candara"/>
                <a:cs typeface="Candara"/>
                <a:sym typeface="Candara"/>
              </a:rPr>
              <a:t>Look at the pictures. Tick the actions you think the characters did.</a:t>
            </a:r>
            <a:endParaRPr sz="2400">
              <a:solidFill>
                <a:srgbClr val="0000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411" name="Google Shape;411;g1226432a50a_0_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40525" y="1475925"/>
            <a:ext cx="2669400" cy="20079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pic>
        <p:nvPicPr>
          <p:cNvPr id="412" name="Google Shape;412;g1226432a50a_0_3"/>
          <p:cNvPicPr preferRelativeResize="0"/>
          <p:nvPr/>
        </p:nvPicPr>
        <p:blipFill rotWithShape="1">
          <a:blip r:embed="rId5">
            <a:alphaModFix/>
          </a:blip>
          <a:srcRect b="0" l="149" r="149" t="0"/>
          <a:stretch/>
        </p:blipFill>
        <p:spPr>
          <a:xfrm>
            <a:off x="4074725" y="1430013"/>
            <a:ext cx="2610900" cy="19647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pic>
        <p:nvPicPr>
          <p:cNvPr id="413" name="Google Shape;413;g1226432a50a_0_3"/>
          <p:cNvPicPr preferRelativeResize="0"/>
          <p:nvPr/>
        </p:nvPicPr>
        <p:blipFill rotWithShape="1">
          <a:blip r:embed="rId6">
            <a:alphaModFix/>
          </a:blip>
          <a:srcRect b="0" l="0" r="0" t="15016"/>
          <a:stretch/>
        </p:blipFill>
        <p:spPr>
          <a:xfrm>
            <a:off x="7259425" y="1475925"/>
            <a:ext cx="1708200" cy="20079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pic>
        <p:nvPicPr>
          <p:cNvPr id="414" name="Google Shape;414;g1226432a50a_0_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748000" y="3739400"/>
            <a:ext cx="2431800" cy="1796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pic>
        <p:nvPicPr>
          <p:cNvPr id="415" name="Google Shape;415;g1226432a50a_0_3"/>
          <p:cNvPicPr preferRelativeResize="0"/>
          <p:nvPr/>
        </p:nvPicPr>
        <p:blipFill rotWithShape="1">
          <a:blip r:embed="rId8">
            <a:alphaModFix/>
          </a:blip>
          <a:srcRect b="0" l="0" r="0" t="5401"/>
          <a:stretch/>
        </p:blipFill>
        <p:spPr>
          <a:xfrm>
            <a:off x="4860463" y="3626175"/>
            <a:ext cx="2610900" cy="1850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pic>
        <p:nvPicPr>
          <p:cNvPr id="416" name="Google Shape;416;g1226432a50a_0_3"/>
          <p:cNvPicPr preferRelativeResize="0"/>
          <p:nvPr/>
        </p:nvPicPr>
        <p:blipFill rotWithShape="1">
          <a:blip r:embed="rId9">
            <a:alphaModFix/>
          </a:blip>
          <a:srcRect b="4404" l="0" r="0" t="4404"/>
          <a:stretch/>
        </p:blipFill>
        <p:spPr>
          <a:xfrm>
            <a:off x="8246350" y="3712400"/>
            <a:ext cx="1939200" cy="1850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sp>
        <p:nvSpPr>
          <p:cNvPr id="417" name="Google Shape;417;g1226432a50a_0_3"/>
          <p:cNvSpPr/>
          <p:nvPr/>
        </p:nvSpPr>
        <p:spPr>
          <a:xfrm>
            <a:off x="1490450" y="1475925"/>
            <a:ext cx="1867800" cy="507900"/>
          </a:xfrm>
          <a:prstGeom prst="roundRect">
            <a:avLst>
              <a:gd fmla="val 16667" name="adj"/>
            </a:avLst>
          </a:prstGeom>
          <a:solidFill>
            <a:srgbClr val="F4F1EC">
              <a:alpha val="4688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Bubblegum Sans"/>
              <a:buAutoNum type="alphaLcPeriod"/>
            </a:pPr>
            <a:r>
              <a:rPr lang="en-US">
                <a:solidFill>
                  <a:srgbClr val="0000FF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swam farther and farther away</a:t>
            </a:r>
            <a:endParaRPr>
              <a:solidFill>
                <a:srgbClr val="0000FF"/>
              </a:solidFill>
              <a:latin typeface="Bubblegum Sans"/>
              <a:ea typeface="Bubblegum Sans"/>
              <a:cs typeface="Bubblegum Sans"/>
              <a:sym typeface="Bubblegum Sans"/>
            </a:endParaRPr>
          </a:p>
        </p:txBody>
      </p:sp>
      <p:sp>
        <p:nvSpPr>
          <p:cNvPr id="418" name="Google Shape;418;g1226432a50a_0_3"/>
          <p:cNvSpPr/>
          <p:nvPr/>
        </p:nvSpPr>
        <p:spPr>
          <a:xfrm>
            <a:off x="4309850" y="1475925"/>
            <a:ext cx="1867800" cy="507900"/>
          </a:xfrm>
          <a:prstGeom prst="roundRect">
            <a:avLst>
              <a:gd fmla="val 16667" name="adj"/>
            </a:avLst>
          </a:prstGeom>
          <a:solidFill>
            <a:srgbClr val="F4F1EC">
              <a:alpha val="4688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FF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b. jumped into the water</a:t>
            </a:r>
            <a:endParaRPr>
              <a:solidFill>
                <a:srgbClr val="0000FF"/>
              </a:solidFill>
              <a:latin typeface="Bubblegum Sans"/>
              <a:ea typeface="Bubblegum Sans"/>
              <a:cs typeface="Bubblegum Sans"/>
              <a:sym typeface="Bubblegum Sans"/>
            </a:endParaRPr>
          </a:p>
        </p:txBody>
      </p:sp>
      <p:sp>
        <p:nvSpPr>
          <p:cNvPr id="419" name="Google Shape;419;g1226432a50a_0_3"/>
          <p:cNvSpPr/>
          <p:nvPr/>
        </p:nvSpPr>
        <p:spPr>
          <a:xfrm>
            <a:off x="7281650" y="2923725"/>
            <a:ext cx="1557300" cy="507900"/>
          </a:xfrm>
          <a:prstGeom prst="roundRect">
            <a:avLst>
              <a:gd fmla="val 16667" name="adj"/>
            </a:avLst>
          </a:prstGeom>
          <a:solidFill>
            <a:srgbClr val="FEFEFE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FF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c. </a:t>
            </a:r>
            <a:r>
              <a:rPr lang="en-US">
                <a:solidFill>
                  <a:srgbClr val="0000FF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sang a song</a:t>
            </a:r>
            <a:endParaRPr>
              <a:solidFill>
                <a:srgbClr val="0000FF"/>
              </a:solidFill>
              <a:latin typeface="Bubblegum Sans"/>
              <a:ea typeface="Bubblegum Sans"/>
              <a:cs typeface="Bubblegum Sans"/>
              <a:sym typeface="Bubblegum Sans"/>
            </a:endParaRPr>
          </a:p>
        </p:txBody>
      </p:sp>
      <p:sp>
        <p:nvSpPr>
          <p:cNvPr id="420" name="Google Shape;420;g1226432a50a_0_3"/>
          <p:cNvSpPr/>
          <p:nvPr/>
        </p:nvSpPr>
        <p:spPr>
          <a:xfrm>
            <a:off x="9567650" y="1552125"/>
            <a:ext cx="1708200" cy="507900"/>
          </a:xfrm>
          <a:prstGeom prst="roundRect">
            <a:avLst>
              <a:gd fmla="val 16667" name="adj"/>
            </a:avLst>
          </a:prstGeom>
          <a:solidFill>
            <a:srgbClr val="F4F1EC">
              <a:alpha val="4688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FF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d. grew angry</a:t>
            </a:r>
            <a:endParaRPr>
              <a:solidFill>
                <a:srgbClr val="0000FF"/>
              </a:solidFill>
              <a:latin typeface="Bubblegum Sans"/>
              <a:ea typeface="Bubblegum Sans"/>
              <a:cs typeface="Bubblegum Sans"/>
              <a:sym typeface="Bubblegum Sans"/>
            </a:endParaRPr>
          </a:p>
        </p:txBody>
      </p:sp>
      <p:sp>
        <p:nvSpPr>
          <p:cNvPr id="421" name="Google Shape;421;g1226432a50a_0_3"/>
          <p:cNvSpPr/>
          <p:nvPr/>
        </p:nvSpPr>
        <p:spPr>
          <a:xfrm>
            <a:off x="1886000" y="3851500"/>
            <a:ext cx="2155800" cy="507900"/>
          </a:xfrm>
          <a:prstGeom prst="roundRect">
            <a:avLst>
              <a:gd fmla="val 16667" name="adj"/>
            </a:avLst>
          </a:prstGeom>
          <a:solidFill>
            <a:srgbClr val="F4F1EC">
              <a:alpha val="4688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FF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e. went uphill and downhill</a:t>
            </a:r>
            <a:endParaRPr>
              <a:solidFill>
                <a:srgbClr val="0000FF"/>
              </a:solidFill>
              <a:latin typeface="Bubblegum Sans"/>
              <a:ea typeface="Bubblegum Sans"/>
              <a:cs typeface="Bubblegum Sans"/>
              <a:sym typeface="Bubblegum Sans"/>
            </a:endParaRPr>
          </a:p>
        </p:txBody>
      </p:sp>
      <p:sp>
        <p:nvSpPr>
          <p:cNvPr id="422" name="Google Shape;422;g1226432a50a_0_3"/>
          <p:cNvSpPr/>
          <p:nvPr/>
        </p:nvSpPr>
        <p:spPr>
          <a:xfrm>
            <a:off x="5148050" y="3685725"/>
            <a:ext cx="2155800" cy="507900"/>
          </a:xfrm>
          <a:prstGeom prst="roundRect">
            <a:avLst>
              <a:gd fmla="val 16667" name="adj"/>
            </a:avLst>
          </a:prstGeom>
          <a:solidFill>
            <a:srgbClr val="FEFEFE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FF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f. couldn’t catch them</a:t>
            </a:r>
            <a:endParaRPr>
              <a:solidFill>
                <a:srgbClr val="0000FF"/>
              </a:solidFill>
              <a:latin typeface="Bubblegum Sans"/>
              <a:ea typeface="Bubblegum Sans"/>
              <a:cs typeface="Bubblegum Sans"/>
              <a:sym typeface="Bubblegum Sans"/>
            </a:endParaRPr>
          </a:p>
        </p:txBody>
      </p:sp>
      <p:sp>
        <p:nvSpPr>
          <p:cNvPr id="423" name="Google Shape;423;g1226432a50a_0_3"/>
          <p:cNvSpPr/>
          <p:nvPr/>
        </p:nvSpPr>
        <p:spPr>
          <a:xfrm>
            <a:off x="8272250" y="5209725"/>
            <a:ext cx="2155800" cy="507900"/>
          </a:xfrm>
          <a:prstGeom prst="roundRect">
            <a:avLst>
              <a:gd fmla="val 16667" name="adj"/>
            </a:avLst>
          </a:prstGeom>
          <a:solidFill>
            <a:srgbClr val="FEFEFE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FF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g. ate</a:t>
            </a:r>
            <a:endParaRPr>
              <a:solidFill>
                <a:srgbClr val="0000FF"/>
              </a:solidFill>
              <a:latin typeface="Bubblegum Sans"/>
              <a:ea typeface="Bubblegum Sans"/>
              <a:cs typeface="Bubblegum Sans"/>
              <a:sym typeface="Bubblegum Sans"/>
            </a:endParaRPr>
          </a:p>
        </p:txBody>
      </p:sp>
      <p:pic>
        <p:nvPicPr>
          <p:cNvPr id="424" name="Google Shape;424;g1226432a50a_0_3"/>
          <p:cNvPicPr preferRelativeResize="0"/>
          <p:nvPr/>
        </p:nvPicPr>
        <p:blipFill rotWithShape="1">
          <a:blip r:embed="rId10">
            <a:alphaModFix/>
          </a:blip>
          <a:srcRect b="34464" l="62869" r="0" t="0"/>
          <a:stretch/>
        </p:blipFill>
        <p:spPr>
          <a:xfrm>
            <a:off x="9866926" y="2060025"/>
            <a:ext cx="1235875" cy="1371600"/>
          </a:xfrm>
          <a:prstGeom prst="rect">
            <a:avLst/>
          </a:prstGeom>
          <a:noFill/>
          <a:ln cap="flat" cmpd="sng" w="254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1450e8745ad_0_0"/>
          <p:cNvSpPr txBox="1"/>
          <p:nvPr>
            <p:ph idx="11" type="ftr"/>
          </p:nvPr>
        </p:nvSpPr>
        <p:spPr>
          <a:xfrm>
            <a:off x="804672" y="6227064"/>
            <a:ext cx="10588800" cy="32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Proyecto J033 - Facultad de Lenguas - Universidad Nacional del Comahue - </a:t>
            </a:r>
            <a:endParaRPr/>
          </a:p>
        </p:txBody>
      </p:sp>
      <p:pic>
        <p:nvPicPr>
          <p:cNvPr id="431" name="Google Shape;431;g1450e8745ad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40525" y="1475925"/>
            <a:ext cx="2669400" cy="20079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pic>
        <p:nvPicPr>
          <p:cNvPr id="432" name="Google Shape;432;g1450e8745ad_0_0"/>
          <p:cNvPicPr preferRelativeResize="0"/>
          <p:nvPr/>
        </p:nvPicPr>
        <p:blipFill rotWithShape="1">
          <a:blip r:embed="rId5">
            <a:alphaModFix/>
          </a:blip>
          <a:srcRect b="0" l="149" r="149" t="0"/>
          <a:stretch/>
        </p:blipFill>
        <p:spPr>
          <a:xfrm>
            <a:off x="4074725" y="1430013"/>
            <a:ext cx="2610900" cy="19647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pic>
        <p:nvPicPr>
          <p:cNvPr id="433" name="Google Shape;433;g1450e8745ad_0_0"/>
          <p:cNvPicPr preferRelativeResize="0"/>
          <p:nvPr/>
        </p:nvPicPr>
        <p:blipFill rotWithShape="1">
          <a:blip r:embed="rId6">
            <a:alphaModFix/>
          </a:blip>
          <a:srcRect b="0" l="0" r="0" t="15016"/>
          <a:stretch/>
        </p:blipFill>
        <p:spPr>
          <a:xfrm>
            <a:off x="7259425" y="1475925"/>
            <a:ext cx="1708200" cy="20079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pic>
        <p:nvPicPr>
          <p:cNvPr id="434" name="Google Shape;434;g1450e8745ad_0_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748000" y="3739400"/>
            <a:ext cx="2431800" cy="1796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pic>
        <p:nvPicPr>
          <p:cNvPr id="435" name="Google Shape;435;g1450e8745ad_0_0"/>
          <p:cNvPicPr preferRelativeResize="0"/>
          <p:nvPr/>
        </p:nvPicPr>
        <p:blipFill rotWithShape="1">
          <a:blip r:embed="rId8">
            <a:alphaModFix/>
          </a:blip>
          <a:srcRect b="0" l="0" r="0" t="5401"/>
          <a:stretch/>
        </p:blipFill>
        <p:spPr>
          <a:xfrm>
            <a:off x="4860463" y="3626175"/>
            <a:ext cx="2610900" cy="1850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pic>
        <p:nvPicPr>
          <p:cNvPr id="436" name="Google Shape;436;g1450e8745ad_0_0"/>
          <p:cNvPicPr preferRelativeResize="0"/>
          <p:nvPr/>
        </p:nvPicPr>
        <p:blipFill rotWithShape="1">
          <a:blip r:embed="rId9">
            <a:alphaModFix/>
          </a:blip>
          <a:srcRect b="4404" l="0" r="0" t="4404"/>
          <a:stretch/>
        </p:blipFill>
        <p:spPr>
          <a:xfrm>
            <a:off x="8246350" y="3712400"/>
            <a:ext cx="1939200" cy="1850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sp>
        <p:nvSpPr>
          <p:cNvPr id="437" name="Google Shape;437;g1450e8745ad_0_0"/>
          <p:cNvSpPr/>
          <p:nvPr/>
        </p:nvSpPr>
        <p:spPr>
          <a:xfrm>
            <a:off x="1490450" y="1475925"/>
            <a:ext cx="1867800" cy="507900"/>
          </a:xfrm>
          <a:prstGeom prst="roundRect">
            <a:avLst>
              <a:gd fmla="val 16667" name="adj"/>
            </a:avLst>
          </a:prstGeom>
          <a:solidFill>
            <a:srgbClr val="F4F1EC">
              <a:alpha val="4688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Bubblegum Sans"/>
              <a:buAutoNum type="alphaLcPeriod"/>
            </a:pPr>
            <a:r>
              <a:rPr lang="en-US">
                <a:solidFill>
                  <a:srgbClr val="0000FF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swam farther and farther away</a:t>
            </a:r>
            <a:endParaRPr>
              <a:solidFill>
                <a:srgbClr val="0000FF"/>
              </a:solidFill>
              <a:latin typeface="Bubblegum Sans"/>
              <a:ea typeface="Bubblegum Sans"/>
              <a:cs typeface="Bubblegum Sans"/>
              <a:sym typeface="Bubblegum Sans"/>
            </a:endParaRPr>
          </a:p>
        </p:txBody>
      </p:sp>
      <p:sp>
        <p:nvSpPr>
          <p:cNvPr id="438" name="Google Shape;438;g1450e8745ad_0_0"/>
          <p:cNvSpPr/>
          <p:nvPr/>
        </p:nvSpPr>
        <p:spPr>
          <a:xfrm>
            <a:off x="4309850" y="1475925"/>
            <a:ext cx="1867800" cy="507900"/>
          </a:xfrm>
          <a:prstGeom prst="roundRect">
            <a:avLst>
              <a:gd fmla="val 16667" name="adj"/>
            </a:avLst>
          </a:prstGeom>
          <a:solidFill>
            <a:srgbClr val="F4F1EC">
              <a:alpha val="4688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FF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b. jumped into the water</a:t>
            </a:r>
            <a:endParaRPr>
              <a:solidFill>
                <a:srgbClr val="0000FF"/>
              </a:solidFill>
              <a:latin typeface="Bubblegum Sans"/>
              <a:ea typeface="Bubblegum Sans"/>
              <a:cs typeface="Bubblegum Sans"/>
              <a:sym typeface="Bubblegum Sans"/>
            </a:endParaRPr>
          </a:p>
        </p:txBody>
      </p:sp>
      <p:sp>
        <p:nvSpPr>
          <p:cNvPr id="439" name="Google Shape;439;g1450e8745ad_0_0"/>
          <p:cNvSpPr/>
          <p:nvPr/>
        </p:nvSpPr>
        <p:spPr>
          <a:xfrm>
            <a:off x="7281650" y="2923725"/>
            <a:ext cx="1557300" cy="507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FF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c. sang a song</a:t>
            </a:r>
            <a:endParaRPr>
              <a:solidFill>
                <a:srgbClr val="0000FF"/>
              </a:solidFill>
              <a:latin typeface="Bubblegum Sans"/>
              <a:ea typeface="Bubblegum Sans"/>
              <a:cs typeface="Bubblegum Sans"/>
              <a:sym typeface="Bubblegum Sans"/>
            </a:endParaRPr>
          </a:p>
        </p:txBody>
      </p:sp>
      <p:sp>
        <p:nvSpPr>
          <p:cNvPr id="440" name="Google Shape;440;g1450e8745ad_0_0"/>
          <p:cNvSpPr/>
          <p:nvPr/>
        </p:nvSpPr>
        <p:spPr>
          <a:xfrm>
            <a:off x="9567650" y="1552125"/>
            <a:ext cx="1708200" cy="507900"/>
          </a:xfrm>
          <a:prstGeom prst="roundRect">
            <a:avLst>
              <a:gd fmla="val 16667" name="adj"/>
            </a:avLst>
          </a:prstGeom>
          <a:solidFill>
            <a:srgbClr val="F4F1EC">
              <a:alpha val="4688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FF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d. grew angry</a:t>
            </a:r>
            <a:endParaRPr>
              <a:solidFill>
                <a:srgbClr val="0000FF"/>
              </a:solidFill>
              <a:latin typeface="Bubblegum Sans"/>
              <a:ea typeface="Bubblegum Sans"/>
              <a:cs typeface="Bubblegum Sans"/>
              <a:sym typeface="Bubblegum Sans"/>
            </a:endParaRPr>
          </a:p>
        </p:txBody>
      </p:sp>
      <p:sp>
        <p:nvSpPr>
          <p:cNvPr id="441" name="Google Shape;441;g1450e8745ad_0_0"/>
          <p:cNvSpPr/>
          <p:nvPr/>
        </p:nvSpPr>
        <p:spPr>
          <a:xfrm>
            <a:off x="1886000" y="3851500"/>
            <a:ext cx="2155800" cy="507900"/>
          </a:xfrm>
          <a:prstGeom prst="roundRect">
            <a:avLst>
              <a:gd fmla="val 16667" name="adj"/>
            </a:avLst>
          </a:prstGeom>
          <a:solidFill>
            <a:srgbClr val="F4F1EC">
              <a:alpha val="4688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FF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e. went uphill and downhill</a:t>
            </a:r>
            <a:endParaRPr>
              <a:solidFill>
                <a:srgbClr val="0000FF"/>
              </a:solidFill>
              <a:latin typeface="Bubblegum Sans"/>
              <a:ea typeface="Bubblegum Sans"/>
              <a:cs typeface="Bubblegum Sans"/>
              <a:sym typeface="Bubblegum Sans"/>
            </a:endParaRPr>
          </a:p>
        </p:txBody>
      </p:sp>
      <p:sp>
        <p:nvSpPr>
          <p:cNvPr id="442" name="Google Shape;442;g1450e8745ad_0_0"/>
          <p:cNvSpPr/>
          <p:nvPr/>
        </p:nvSpPr>
        <p:spPr>
          <a:xfrm>
            <a:off x="5148050" y="3685725"/>
            <a:ext cx="2155800" cy="507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FF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f. couldn’t catch them</a:t>
            </a:r>
            <a:endParaRPr>
              <a:solidFill>
                <a:srgbClr val="0000FF"/>
              </a:solidFill>
              <a:latin typeface="Bubblegum Sans"/>
              <a:ea typeface="Bubblegum Sans"/>
              <a:cs typeface="Bubblegum Sans"/>
              <a:sym typeface="Bubblegum Sans"/>
            </a:endParaRPr>
          </a:p>
        </p:txBody>
      </p:sp>
      <p:sp>
        <p:nvSpPr>
          <p:cNvPr id="443" name="Google Shape;443;g1450e8745ad_0_0"/>
          <p:cNvSpPr/>
          <p:nvPr/>
        </p:nvSpPr>
        <p:spPr>
          <a:xfrm>
            <a:off x="8272250" y="5209725"/>
            <a:ext cx="2155800" cy="507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FF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g. ate</a:t>
            </a:r>
            <a:endParaRPr>
              <a:solidFill>
                <a:srgbClr val="0000FF"/>
              </a:solidFill>
              <a:latin typeface="Bubblegum Sans"/>
              <a:ea typeface="Bubblegum Sans"/>
              <a:cs typeface="Bubblegum Sans"/>
              <a:sym typeface="Bubblegum Sans"/>
            </a:endParaRPr>
          </a:p>
        </p:txBody>
      </p:sp>
      <p:sp>
        <p:nvSpPr>
          <p:cNvPr id="444" name="Google Shape;444;g1450e8745ad_0_0"/>
          <p:cNvSpPr txBox="1"/>
          <p:nvPr/>
        </p:nvSpPr>
        <p:spPr>
          <a:xfrm>
            <a:off x="1139800" y="301275"/>
            <a:ext cx="11583000" cy="89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200">
                <a:solidFill>
                  <a:srgbClr val="0000FF"/>
                </a:solidFill>
                <a:latin typeface="Candara"/>
                <a:ea typeface="Candara"/>
                <a:cs typeface="Candara"/>
                <a:sym typeface="Candara"/>
              </a:rPr>
              <a:t>ACTIVITY </a:t>
            </a:r>
            <a:r>
              <a:rPr b="1" lang="en-US" sz="2100">
                <a:solidFill>
                  <a:srgbClr val="0000FF"/>
                </a:solidFill>
                <a:latin typeface="Candara"/>
                <a:ea typeface="Candara"/>
                <a:cs typeface="Candara"/>
                <a:sym typeface="Candara"/>
              </a:rPr>
              <a:t>6 COMPETITION TIME</a:t>
            </a:r>
            <a:endParaRPr b="1" sz="2100">
              <a:solidFill>
                <a:srgbClr val="0000FF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100">
                <a:solidFill>
                  <a:srgbClr val="0000FF"/>
                </a:solidFill>
                <a:latin typeface="Candara"/>
                <a:ea typeface="Candara"/>
                <a:cs typeface="Candara"/>
                <a:sym typeface="Candara"/>
              </a:rPr>
              <a:t> Listen to the legend and circle the actions in activity 5 to check your predictions. </a:t>
            </a:r>
            <a:endParaRPr sz="2100">
              <a:solidFill>
                <a:srgbClr val="0000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445" name="Google Shape;445;g1450e8745ad_0_0"/>
          <p:cNvPicPr preferRelativeResize="0"/>
          <p:nvPr/>
        </p:nvPicPr>
        <p:blipFill rotWithShape="1">
          <a:blip r:embed="rId10">
            <a:alphaModFix/>
          </a:blip>
          <a:srcRect b="34464" l="62869" r="0" t="0"/>
          <a:stretch/>
        </p:blipFill>
        <p:spPr>
          <a:xfrm>
            <a:off x="9764650" y="2075375"/>
            <a:ext cx="1433865" cy="1356250"/>
          </a:xfrm>
          <a:prstGeom prst="rect">
            <a:avLst/>
          </a:prstGeom>
          <a:noFill/>
          <a:ln cap="flat" cmpd="sng" w="254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</p:pic>
      <p:pic>
        <p:nvPicPr>
          <p:cNvPr id="446" name="Google Shape;446;g1450e8745ad_0_0"/>
          <p:cNvPicPr preferRelativeResize="0"/>
          <p:nvPr/>
        </p:nvPicPr>
        <p:blipFill rotWithShape="1">
          <a:blip r:embed="rId11">
            <a:alphaModFix/>
          </a:blip>
          <a:srcRect b="7009" l="7415" r="48578" t="48145"/>
          <a:stretch/>
        </p:blipFill>
        <p:spPr>
          <a:xfrm flipH="1">
            <a:off x="245375" y="262650"/>
            <a:ext cx="894426" cy="974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Viejo papiro con bordes plegados." id="452" name="Google Shape;452;g12266340cd5_0_22"/>
          <p:cNvPicPr preferRelativeResize="0"/>
          <p:nvPr/>
        </p:nvPicPr>
        <p:blipFill rotWithShape="1">
          <a:blip r:embed="rId4">
            <a:alphaModFix/>
          </a:blip>
          <a:srcRect b="6699" l="0" r="0" t="0"/>
          <a:stretch/>
        </p:blipFill>
        <p:spPr>
          <a:xfrm>
            <a:off x="281975" y="2654800"/>
            <a:ext cx="9871500" cy="4099749"/>
          </a:xfrm>
          <a:prstGeom prst="rect">
            <a:avLst/>
          </a:prstGeom>
          <a:noFill/>
          <a:ln>
            <a:noFill/>
          </a:ln>
        </p:spPr>
      </p:pic>
      <p:sp>
        <p:nvSpPr>
          <p:cNvPr id="453" name="Google Shape;453;g12266340cd5_0_22"/>
          <p:cNvSpPr txBox="1"/>
          <p:nvPr>
            <p:ph idx="11" type="ftr"/>
          </p:nvPr>
        </p:nvSpPr>
        <p:spPr>
          <a:xfrm>
            <a:off x="804672" y="6227064"/>
            <a:ext cx="10588800" cy="32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Proyecto J033 - Facultad de Lenguas - Universidad Nacional del Comahue - </a:t>
            </a:r>
            <a:endParaRPr/>
          </a:p>
        </p:txBody>
      </p:sp>
      <p:sp>
        <p:nvSpPr>
          <p:cNvPr id="454" name="Google Shape;454;g12266340cd5_0_22"/>
          <p:cNvSpPr txBox="1"/>
          <p:nvPr/>
        </p:nvSpPr>
        <p:spPr>
          <a:xfrm>
            <a:off x="1173850" y="174475"/>
            <a:ext cx="11621100" cy="89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0000FF"/>
                </a:solidFill>
                <a:latin typeface="Candara"/>
                <a:ea typeface="Candara"/>
                <a:cs typeface="Candara"/>
                <a:sym typeface="Candara"/>
              </a:rPr>
              <a:t>ACTIVITY </a:t>
            </a:r>
            <a:r>
              <a:rPr b="1" lang="en-US" sz="2100">
                <a:solidFill>
                  <a:srgbClr val="0000FF"/>
                </a:solidFill>
                <a:latin typeface="Candara"/>
                <a:ea typeface="Candara"/>
                <a:cs typeface="Candara"/>
                <a:sym typeface="Candara"/>
              </a:rPr>
              <a:t>6 B</a:t>
            </a:r>
            <a:endParaRPr b="1" sz="2100">
              <a:solidFill>
                <a:srgbClr val="0000FF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rgbClr val="0000FF"/>
                </a:solidFill>
                <a:latin typeface="Candara"/>
                <a:ea typeface="Candara"/>
                <a:cs typeface="Candara"/>
                <a:sym typeface="Candara"/>
              </a:rPr>
              <a:t>Listen and read ‘Why Fox is Red’ again. Underline those words you already know. </a:t>
            </a:r>
            <a:endParaRPr b="1" sz="2100">
              <a:solidFill>
                <a:srgbClr val="0000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455" name="Google Shape;455;g12266340cd5_0_22"/>
          <p:cNvSpPr txBox="1"/>
          <p:nvPr/>
        </p:nvSpPr>
        <p:spPr>
          <a:xfrm>
            <a:off x="430200" y="2825825"/>
            <a:ext cx="9423300" cy="34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>
                <a:solidFill>
                  <a:srgbClr val="3FCF1E"/>
                </a:solidFill>
                <a:latin typeface="Candara"/>
                <a:ea typeface="Candara"/>
                <a:cs typeface="Candara"/>
                <a:sym typeface="Candara"/>
              </a:rPr>
              <a:t>Why Fox is Red</a:t>
            </a:r>
            <a:endParaRPr b="1" sz="1700">
              <a:solidFill>
                <a:srgbClr val="3FCF1E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305809" lvl="0" marL="50419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baseline="30000" lang="en-US" sz="15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1</a:t>
            </a:r>
            <a:r>
              <a:rPr i="1" lang="en-US" sz="15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Fox was very hungry. Loppita-loppitta-loppita went Fox, uphill, downhill, all around the countryside, </a:t>
            </a:r>
            <a:r>
              <a:rPr b="1" i="1" lang="en-US" sz="15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looking for something to eat.</a:t>
            </a:r>
            <a:endParaRPr b="1" i="1" sz="15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305809" lvl="0" marL="50419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i="1" lang="en-US" sz="15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2</a:t>
            </a:r>
            <a:r>
              <a:rPr i="1" lang="en-US" sz="15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At the edge of a lake, he saw mother goose with her babies. He</a:t>
            </a:r>
            <a:r>
              <a:rPr b="1" i="1" lang="en-US" sz="15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ran after</a:t>
            </a:r>
            <a:r>
              <a:rPr i="1" lang="en-US" sz="15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b="1" i="1" lang="en-US" sz="15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them </a:t>
            </a:r>
            <a:r>
              <a:rPr i="1" lang="en-US" sz="15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and as he ran he sang: “I shall eat your tender meat before I</a:t>
            </a:r>
            <a:r>
              <a:rPr b="1" i="1" lang="en-US" sz="15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go to sleep.</a:t>
            </a:r>
            <a:r>
              <a:rPr i="1" lang="en-US" sz="15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I shall eat your tender meat before I </a:t>
            </a:r>
            <a:r>
              <a:rPr b="1" i="1" lang="en-US" sz="15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go to sleep</a:t>
            </a:r>
            <a:r>
              <a:rPr i="1" lang="en-US" sz="15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.”</a:t>
            </a:r>
            <a:endParaRPr i="1" sz="15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305809" lvl="0" marL="50419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5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	 </a:t>
            </a:r>
            <a:r>
              <a:rPr baseline="30000" i="1" lang="en-US" sz="15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3</a:t>
            </a:r>
            <a:r>
              <a:rPr i="1" lang="en-US" sz="15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As soon as Fox ran towards the geese, they jumped into the water. Loppita-loppita-loppita went Fox, back and forth, back and forth, along the edge of the lake: the geese swam farther and farther away. Fox grew angrier and angrier. </a:t>
            </a:r>
            <a:endParaRPr i="1" sz="15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305809" lvl="0" marL="50419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i="1" lang="en-US" sz="15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4</a:t>
            </a:r>
            <a:r>
              <a:rPr i="1" lang="en-US" sz="15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Soon the geese were floating </a:t>
            </a:r>
            <a:r>
              <a:rPr b="1" i="1" lang="en-US" sz="15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in the middle of the lake.</a:t>
            </a:r>
            <a:r>
              <a:rPr i="1" lang="en-US" sz="15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Fox howled: “Aaaahoooooohhhhhhh!” But he could not catch them. Fox was so angry, he </a:t>
            </a:r>
            <a:r>
              <a:rPr b="1" i="1" lang="en-US" sz="15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turned red all over</a:t>
            </a:r>
            <a:r>
              <a:rPr i="1" lang="en-US" sz="15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- except for the tip of his tail. And </a:t>
            </a:r>
            <a:r>
              <a:rPr b="1" i="1" lang="en-US" sz="15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to this day</a:t>
            </a:r>
            <a:r>
              <a:rPr i="1" lang="en-US" sz="15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, he has stayed that way. So it is told.</a:t>
            </a:r>
            <a:endParaRPr sz="15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456" name="Google Shape;456;g12266340cd5_0_22" title="Why fox is red audio.mpeg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393475" y="6029575"/>
            <a:ext cx="705950" cy="67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7" name="Google Shape;457;g12266340cd5_0_22"/>
          <p:cNvPicPr preferRelativeResize="0"/>
          <p:nvPr/>
        </p:nvPicPr>
        <p:blipFill rotWithShape="1">
          <a:blip r:embed="rId7">
            <a:alphaModFix/>
          </a:blip>
          <a:srcRect b="-887" l="0" r="0" t="0"/>
          <a:stretch/>
        </p:blipFill>
        <p:spPr>
          <a:xfrm>
            <a:off x="1422300" y="1166800"/>
            <a:ext cx="1588500" cy="14118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458" name="Google Shape;458;g12266340cd5_0_22"/>
          <p:cNvPicPr preferRelativeResize="0"/>
          <p:nvPr/>
        </p:nvPicPr>
        <p:blipFill rotWithShape="1">
          <a:blip r:embed="rId8">
            <a:alphaModFix/>
          </a:blip>
          <a:srcRect b="4060" l="7299" r="-7300" t="-4060"/>
          <a:stretch/>
        </p:blipFill>
        <p:spPr>
          <a:xfrm>
            <a:off x="3014850" y="1298875"/>
            <a:ext cx="1465500" cy="13188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459" name="Google Shape;459;g12266340cd5_0_22"/>
          <p:cNvPicPr preferRelativeResize="0"/>
          <p:nvPr/>
        </p:nvPicPr>
        <p:blipFill rotWithShape="1">
          <a:blip r:embed="rId9">
            <a:alphaModFix/>
          </a:blip>
          <a:srcRect b="-7399" l="0" r="-3939" t="0"/>
          <a:stretch/>
        </p:blipFill>
        <p:spPr>
          <a:xfrm>
            <a:off x="4381150" y="1298875"/>
            <a:ext cx="1681200" cy="13188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460" name="Google Shape;460;g12266340cd5_0_22"/>
          <p:cNvPicPr preferRelativeResize="0"/>
          <p:nvPr/>
        </p:nvPicPr>
        <p:blipFill rotWithShape="1">
          <a:blip r:embed="rId10">
            <a:alphaModFix/>
          </a:blip>
          <a:srcRect b="-7059" l="0" r="0" t="10487"/>
          <a:stretch/>
        </p:blipFill>
        <p:spPr>
          <a:xfrm>
            <a:off x="5996700" y="1321525"/>
            <a:ext cx="1588500" cy="12735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461" name="Google Shape;461;g12266340cd5_0_22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585200" y="1298875"/>
            <a:ext cx="1211700" cy="13188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462" name="Google Shape;462;g12266340cd5_0_22"/>
          <p:cNvPicPr preferRelativeResize="0"/>
          <p:nvPr/>
        </p:nvPicPr>
        <p:blipFill rotWithShape="1">
          <a:blip r:embed="rId12">
            <a:alphaModFix/>
          </a:blip>
          <a:srcRect b="-12019" l="-1471" r="-8310" t="0"/>
          <a:stretch/>
        </p:blipFill>
        <p:spPr>
          <a:xfrm>
            <a:off x="10311800" y="2844775"/>
            <a:ext cx="1845600" cy="14118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463" name="Google Shape;463;g12266340cd5_0_22"/>
          <p:cNvPicPr preferRelativeResize="0"/>
          <p:nvPr/>
        </p:nvPicPr>
        <p:blipFill rotWithShape="1">
          <a:blip r:embed="rId13">
            <a:alphaModFix/>
          </a:blip>
          <a:srcRect b="-6951" l="0" r="-5831" t="0"/>
          <a:stretch/>
        </p:blipFill>
        <p:spPr>
          <a:xfrm>
            <a:off x="10311800" y="1397725"/>
            <a:ext cx="1588500" cy="12735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464" name="Google Shape;464;g12266340cd5_0_22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10373300" y="4351275"/>
            <a:ext cx="1681200" cy="12600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pic>
        <p:nvPicPr>
          <p:cNvPr id="465" name="Google Shape;465;g12266340cd5_0_22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152400" y="1239100"/>
            <a:ext cx="1346100" cy="13188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466" name="Google Shape;466;g12266340cd5_0_22"/>
          <p:cNvPicPr preferRelativeResize="0"/>
          <p:nvPr/>
        </p:nvPicPr>
        <p:blipFill rotWithShape="1">
          <a:blip r:embed="rId16">
            <a:alphaModFix/>
          </a:blip>
          <a:srcRect b="0" l="0" r="38153" t="46501"/>
          <a:stretch/>
        </p:blipFill>
        <p:spPr>
          <a:xfrm>
            <a:off x="8821600" y="1454225"/>
            <a:ext cx="1465500" cy="11643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467" name="Google Shape;467;g12266340cd5_0_22"/>
          <p:cNvPicPr preferRelativeResize="0"/>
          <p:nvPr/>
        </p:nvPicPr>
        <p:blipFill rotWithShape="1">
          <a:blip r:embed="rId17">
            <a:alphaModFix/>
          </a:blip>
          <a:srcRect b="7009" l="7415" r="48578" t="48145"/>
          <a:stretch/>
        </p:blipFill>
        <p:spPr>
          <a:xfrm flipH="1">
            <a:off x="129900" y="107150"/>
            <a:ext cx="894426" cy="974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Atlas">
  <a:themeElements>
    <a:clrScheme name="Atlas">
      <a:dk1>
        <a:srgbClr val="000000"/>
      </a:dk1>
      <a:lt1>
        <a:srgbClr val="FFFFFF"/>
      </a:lt1>
      <a:dk2>
        <a:srgbClr val="454545"/>
      </a:dk2>
      <a:lt2>
        <a:srgbClr val="E0E0E0"/>
      </a:lt2>
      <a:accent1>
        <a:srgbClr val="10B6F4"/>
      </a:accent1>
      <a:accent2>
        <a:srgbClr val="3C78C3"/>
      </a:accent2>
      <a:accent3>
        <a:srgbClr val="9F52D0"/>
      </a:accent3>
      <a:accent4>
        <a:srgbClr val="D64198"/>
      </a:accent4>
      <a:accent5>
        <a:srgbClr val="DA2228"/>
      </a:accent5>
      <a:accent6>
        <a:srgbClr val="F18318"/>
      </a:accent6>
      <a:hlink>
        <a:srgbClr val="38DDEC"/>
      </a:hlink>
      <a:folHlink>
        <a:srgbClr val="A8DEE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2022-02-23T14:43:37Z</dcterms:created>
  <dc:creator>Angie Verdú</dc:creator>
</cp:coreProperties>
</file>